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79db6adbd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d9516e2b44409"/>
  </p:sldMasterIdLst>
  <p:sldIdLst>
    <p:sldId xmlns:r="http://schemas.openxmlformats.org/officeDocument/2006/relationships" id="256" r:id="Rb98498642b48439e"/>
    <p:sldId xmlns:r="http://schemas.openxmlformats.org/officeDocument/2006/relationships" id="257" r:id="R45000dc34c1c478d"/>
    <p:sldId xmlns:r="http://schemas.openxmlformats.org/officeDocument/2006/relationships" id="258" r:id="Rb2ec2e7a875546bf"/>
    <p:sldId xmlns:r="http://schemas.openxmlformats.org/officeDocument/2006/relationships" id="259" r:id="R60fadd52053b4b56"/>
    <p:sldId xmlns:r="http://schemas.openxmlformats.org/officeDocument/2006/relationships" id="260" r:id="Rd8f2e25b56f14122"/>
    <p:sldId xmlns:r="http://schemas.openxmlformats.org/officeDocument/2006/relationships" id="261" r:id="R03c33e55e30e406d"/>
    <p:sldId xmlns:r="http://schemas.openxmlformats.org/officeDocument/2006/relationships" id="262" r:id="R4acc0ab2956e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d9516e2b44409" /><Relationship Type="http://schemas.openxmlformats.org/officeDocument/2006/relationships/slide" Target="/ppt/slides/slide1.xml" Id="Rb98498642b48439e" /><Relationship Type="http://schemas.openxmlformats.org/officeDocument/2006/relationships/slide" Target="/ppt/slides/slide2.xml" Id="R45000dc34c1c478d" /><Relationship Type="http://schemas.openxmlformats.org/officeDocument/2006/relationships/slide" Target="/ppt/slides/slide3.xml" Id="Rb2ec2e7a875546bf" /><Relationship Type="http://schemas.openxmlformats.org/officeDocument/2006/relationships/slide" Target="/ppt/slides/slide4.xml" Id="R60fadd52053b4b56" /><Relationship Type="http://schemas.openxmlformats.org/officeDocument/2006/relationships/slide" Target="/ppt/slides/slide5.xml" Id="Rd8f2e25b56f14122" /><Relationship Type="http://schemas.openxmlformats.org/officeDocument/2006/relationships/slide" Target="/ppt/slides/slide6.xml" Id="R03c33e55e30e406d" /><Relationship Type="http://schemas.openxmlformats.org/officeDocument/2006/relationships/slide" Target="/ppt/slides/slide7.xml" Id="R4acc0ab2956e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16450f754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36657ac1e4ee7" /><Relationship Type="http://schemas.openxmlformats.org/officeDocument/2006/relationships/theme" Target="/ppt/slideMasters/theme/theme1.xml" Id="R946240a67834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36657ac1e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57141192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4813ab0a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25cd770a3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fc0fcfc19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822b2b2e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34008de6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aff572a6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1 750 425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ERIK MORTEN  –  64,5 %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KJELL MAGNAR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KJELL MAGNAR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