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ba804cf84249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9a704538454c6a"/>
  </p:sldMasterIdLst>
  <p:sldIdLst>
    <p:sldId xmlns:r="http://schemas.openxmlformats.org/officeDocument/2006/relationships" id="256" r:id="R41dbd85d0daf4adb"/>
    <p:sldId xmlns:r="http://schemas.openxmlformats.org/officeDocument/2006/relationships" id="257" r:id="R2983d609135a4844"/>
    <p:sldId xmlns:r="http://schemas.openxmlformats.org/officeDocument/2006/relationships" id="258" r:id="R2f26330ed3044b55"/>
    <p:sldId xmlns:r="http://schemas.openxmlformats.org/officeDocument/2006/relationships" id="259" r:id="R1159569652764fc9"/>
    <p:sldId xmlns:r="http://schemas.openxmlformats.org/officeDocument/2006/relationships" id="260" r:id="R4946ea6e0d414582"/>
    <p:sldId xmlns:r="http://schemas.openxmlformats.org/officeDocument/2006/relationships" id="261" r:id="Ra2e092ccd0534579"/>
    <p:sldId xmlns:r="http://schemas.openxmlformats.org/officeDocument/2006/relationships" id="262" r:id="R79ab3cea941c44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a704538454c6a" /><Relationship Type="http://schemas.openxmlformats.org/officeDocument/2006/relationships/slide" Target="/ppt/slides/slide1.xml" Id="R41dbd85d0daf4adb" /><Relationship Type="http://schemas.openxmlformats.org/officeDocument/2006/relationships/slide" Target="/ppt/slides/slide2.xml" Id="R2983d609135a4844" /><Relationship Type="http://schemas.openxmlformats.org/officeDocument/2006/relationships/slide" Target="/ppt/slides/slide3.xml" Id="R2f26330ed3044b55" /><Relationship Type="http://schemas.openxmlformats.org/officeDocument/2006/relationships/slide" Target="/ppt/slides/slide4.xml" Id="R1159569652764fc9" /><Relationship Type="http://schemas.openxmlformats.org/officeDocument/2006/relationships/slide" Target="/ppt/slides/slide5.xml" Id="R4946ea6e0d414582" /><Relationship Type="http://schemas.openxmlformats.org/officeDocument/2006/relationships/slide" Target="/ppt/slides/slide6.xml" Id="Ra2e092ccd0534579" /><Relationship Type="http://schemas.openxmlformats.org/officeDocument/2006/relationships/slide" Target="/ppt/slides/slide7.xml" Id="R79ab3cea941c44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98572e5af94f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bd9372cc74153" /><Relationship Type="http://schemas.openxmlformats.org/officeDocument/2006/relationships/theme" Target="/ppt/slideMasters/theme/theme1.xml" Id="Rfdfb5e6f14624d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fbd9372cc7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559743ffc47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f85456fbd4e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a53ef707448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759726df742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b032db7fa42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254fe3b6c42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c7781ccbb4b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JPS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JPS INVESTERING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56 528 194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66 372 805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PETTER SJØEN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PETTER SJØEN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SJØEN INVESTERING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INVESTERING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Stongvegen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989 257 439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