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07a56e0a9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b159750674e77"/>
  </p:sldMasterIdLst>
  <p:sldIdLst>
    <p:sldId xmlns:r="http://schemas.openxmlformats.org/officeDocument/2006/relationships" id="256" r:id="R6cd99afde49c4e27"/>
    <p:sldId xmlns:r="http://schemas.openxmlformats.org/officeDocument/2006/relationships" id="257" r:id="Rf2a97bcfdd4440bc"/>
    <p:sldId xmlns:r="http://schemas.openxmlformats.org/officeDocument/2006/relationships" id="258" r:id="R56a6818091a7412b"/>
    <p:sldId xmlns:r="http://schemas.openxmlformats.org/officeDocument/2006/relationships" id="259" r:id="R2dd61b5cd8854f35"/>
    <p:sldId xmlns:r="http://schemas.openxmlformats.org/officeDocument/2006/relationships" id="260" r:id="R7504b5b437ac4d5a"/>
    <p:sldId xmlns:r="http://schemas.openxmlformats.org/officeDocument/2006/relationships" id="261" r:id="Rdde01ab3e7444441"/>
    <p:sldId xmlns:r="http://schemas.openxmlformats.org/officeDocument/2006/relationships" id="262" r:id="R1332607b2580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b159750674e77" /><Relationship Type="http://schemas.openxmlformats.org/officeDocument/2006/relationships/slide" Target="/ppt/slides/slide1.xml" Id="R6cd99afde49c4e27" /><Relationship Type="http://schemas.openxmlformats.org/officeDocument/2006/relationships/slide" Target="/ppt/slides/slide2.xml" Id="Rf2a97bcfdd4440bc" /><Relationship Type="http://schemas.openxmlformats.org/officeDocument/2006/relationships/slide" Target="/ppt/slides/slide3.xml" Id="R56a6818091a7412b" /><Relationship Type="http://schemas.openxmlformats.org/officeDocument/2006/relationships/slide" Target="/ppt/slides/slide4.xml" Id="R2dd61b5cd8854f35" /><Relationship Type="http://schemas.openxmlformats.org/officeDocument/2006/relationships/slide" Target="/ppt/slides/slide5.xml" Id="R7504b5b437ac4d5a" /><Relationship Type="http://schemas.openxmlformats.org/officeDocument/2006/relationships/slide" Target="/ppt/slides/slide6.xml" Id="Rdde01ab3e7444441" /><Relationship Type="http://schemas.openxmlformats.org/officeDocument/2006/relationships/slide" Target="/ppt/slides/slide7.xml" Id="R1332607b2580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fb5474790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676f07334669" /><Relationship Type="http://schemas.openxmlformats.org/officeDocument/2006/relationships/theme" Target="/ppt/slideMasters/theme/theme1.xml" Id="R5748dbde6a22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3676f0733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a66867b0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7ff34920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8dd52024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b7024f043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43a8a89d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0d2a406f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6e2e716f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