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1ec681eb8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2941a0f434110"/>
  </p:sldMasterIdLst>
  <p:sldIdLst>
    <p:sldId xmlns:r="http://schemas.openxmlformats.org/officeDocument/2006/relationships" id="256" r:id="R42ef9873ac384e6b"/>
    <p:sldId xmlns:r="http://schemas.openxmlformats.org/officeDocument/2006/relationships" id="257" r:id="Rf58c869371134fe9"/>
    <p:sldId xmlns:r="http://schemas.openxmlformats.org/officeDocument/2006/relationships" id="258" r:id="Re7df10f9387247da"/>
    <p:sldId xmlns:r="http://schemas.openxmlformats.org/officeDocument/2006/relationships" id="259" r:id="R32e62a9c9bda45a2"/>
    <p:sldId xmlns:r="http://schemas.openxmlformats.org/officeDocument/2006/relationships" id="260" r:id="Rc2b93ee274144fb6"/>
    <p:sldId xmlns:r="http://schemas.openxmlformats.org/officeDocument/2006/relationships" id="261" r:id="R7fbe27909c6b4df7"/>
    <p:sldId xmlns:r="http://schemas.openxmlformats.org/officeDocument/2006/relationships" id="262" r:id="Re3d3390c2b88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2941a0f434110" /><Relationship Type="http://schemas.openxmlformats.org/officeDocument/2006/relationships/slide" Target="/ppt/slides/slide1.xml" Id="R42ef9873ac384e6b" /><Relationship Type="http://schemas.openxmlformats.org/officeDocument/2006/relationships/slide" Target="/ppt/slides/slide2.xml" Id="Rf58c869371134fe9" /><Relationship Type="http://schemas.openxmlformats.org/officeDocument/2006/relationships/slide" Target="/ppt/slides/slide3.xml" Id="Re7df10f9387247da" /><Relationship Type="http://schemas.openxmlformats.org/officeDocument/2006/relationships/slide" Target="/ppt/slides/slide4.xml" Id="R32e62a9c9bda45a2" /><Relationship Type="http://schemas.openxmlformats.org/officeDocument/2006/relationships/slide" Target="/ppt/slides/slide5.xml" Id="Rc2b93ee274144fb6" /><Relationship Type="http://schemas.openxmlformats.org/officeDocument/2006/relationships/slide" Target="/ppt/slides/slide6.xml" Id="R7fbe27909c6b4df7" /><Relationship Type="http://schemas.openxmlformats.org/officeDocument/2006/relationships/slide" Target="/ppt/slides/slide7.xml" Id="Re3d3390c2b88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b3d7f4cc4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64447cc24e30" /><Relationship Type="http://schemas.openxmlformats.org/officeDocument/2006/relationships/theme" Target="/ppt/slideMasters/theme/theme1.xml" Id="R0d1e3e398a374e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b64447cc2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f5bc0e47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4db39aa47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bf4a60f8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d399c4a15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b7992bd3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5feba35a14e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a2e56f8c8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18 243 479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JAN-OTTO RINGDAL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Ringdal Patenter AS, Frysjaveien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989 256 475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DALUM AS</a:t>
            </a:r>
          </a:p>
        </p:txBody>
      </p:sp>
    </p:spTree>
  </p:cSld>
  <p:clrMapOvr>
    <a:masterClrMapping xmlns:a="http://schemas.openxmlformats.org/drawingml/2006/main"/>
  </p:clrMapOvr>
</p:sld>
</file>