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98c9d6be2d40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f8acaa12a548ac"/>
  </p:sldMasterIdLst>
  <p:sldIdLst>
    <p:sldId xmlns:r="http://schemas.openxmlformats.org/officeDocument/2006/relationships" id="256" r:id="R9b851bdc0e734d5a"/>
    <p:sldId xmlns:r="http://schemas.openxmlformats.org/officeDocument/2006/relationships" id="257" r:id="Re333bf1ffa7f4cfc"/>
    <p:sldId xmlns:r="http://schemas.openxmlformats.org/officeDocument/2006/relationships" id="258" r:id="Rbf6e49f4a8be4ad7"/>
    <p:sldId xmlns:r="http://schemas.openxmlformats.org/officeDocument/2006/relationships" id="259" r:id="R59bf98d41f9f4766"/>
    <p:sldId xmlns:r="http://schemas.openxmlformats.org/officeDocument/2006/relationships" id="260" r:id="Rd112558266134d95"/>
    <p:sldId xmlns:r="http://schemas.openxmlformats.org/officeDocument/2006/relationships" id="261" r:id="R89dc590044734af6"/>
    <p:sldId xmlns:r="http://schemas.openxmlformats.org/officeDocument/2006/relationships" id="262" r:id="Ra64b23faa1ed48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8acaa12a548ac" /><Relationship Type="http://schemas.openxmlformats.org/officeDocument/2006/relationships/slide" Target="/ppt/slides/slide1.xml" Id="R9b851bdc0e734d5a" /><Relationship Type="http://schemas.openxmlformats.org/officeDocument/2006/relationships/slide" Target="/ppt/slides/slide2.xml" Id="Re333bf1ffa7f4cfc" /><Relationship Type="http://schemas.openxmlformats.org/officeDocument/2006/relationships/slide" Target="/ppt/slides/slide3.xml" Id="Rbf6e49f4a8be4ad7" /><Relationship Type="http://schemas.openxmlformats.org/officeDocument/2006/relationships/slide" Target="/ppt/slides/slide4.xml" Id="R59bf98d41f9f4766" /><Relationship Type="http://schemas.openxmlformats.org/officeDocument/2006/relationships/slide" Target="/ppt/slides/slide5.xml" Id="Rd112558266134d95" /><Relationship Type="http://schemas.openxmlformats.org/officeDocument/2006/relationships/slide" Target="/ppt/slides/slide6.xml" Id="R89dc590044734af6" /><Relationship Type="http://schemas.openxmlformats.org/officeDocument/2006/relationships/slide" Target="/ppt/slides/slide7.xml" Id="Ra64b23faa1ed48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8d923cf2c42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6027d550f4172" /><Relationship Type="http://schemas.openxmlformats.org/officeDocument/2006/relationships/theme" Target="/ppt/slideMasters/theme/theme1.xml" Id="Rcaf308885c174f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56027d550f41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197fe233449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9449e834f49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7e0c3ff574a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f36574c3442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06e42d0814d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3a148ffd741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06550a0d444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HEGIL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−1 821 228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27 288 097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27 526 863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VILHELMSHAUGEN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egil@pob.no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989 251 333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