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e2177c017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178ee832d54ff3"/>
  </p:sldMasterIdLst>
  <p:sldIdLst>
    <p:sldId xmlns:r="http://schemas.openxmlformats.org/officeDocument/2006/relationships" id="256" r:id="R4d193601fb2f41c6"/>
    <p:sldId xmlns:r="http://schemas.openxmlformats.org/officeDocument/2006/relationships" id="257" r:id="Rb9320abacdb04036"/>
    <p:sldId xmlns:r="http://schemas.openxmlformats.org/officeDocument/2006/relationships" id="258" r:id="Rb50aaaadfd5c445c"/>
    <p:sldId xmlns:r="http://schemas.openxmlformats.org/officeDocument/2006/relationships" id="259" r:id="R923b5f7f1d204943"/>
    <p:sldId xmlns:r="http://schemas.openxmlformats.org/officeDocument/2006/relationships" id="260" r:id="Rcf1abd907db44bb4"/>
    <p:sldId xmlns:r="http://schemas.openxmlformats.org/officeDocument/2006/relationships" id="261" r:id="R68a9102890c145da"/>
    <p:sldId xmlns:r="http://schemas.openxmlformats.org/officeDocument/2006/relationships" id="262" r:id="R7d9f4b6fd883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78ee832d54ff3" /><Relationship Type="http://schemas.openxmlformats.org/officeDocument/2006/relationships/slide" Target="/ppt/slides/slide1.xml" Id="R4d193601fb2f41c6" /><Relationship Type="http://schemas.openxmlformats.org/officeDocument/2006/relationships/slide" Target="/ppt/slides/slide2.xml" Id="Rb9320abacdb04036" /><Relationship Type="http://schemas.openxmlformats.org/officeDocument/2006/relationships/slide" Target="/ppt/slides/slide3.xml" Id="Rb50aaaadfd5c445c" /><Relationship Type="http://schemas.openxmlformats.org/officeDocument/2006/relationships/slide" Target="/ppt/slides/slide4.xml" Id="R923b5f7f1d204943" /><Relationship Type="http://schemas.openxmlformats.org/officeDocument/2006/relationships/slide" Target="/ppt/slides/slide5.xml" Id="Rcf1abd907db44bb4" /><Relationship Type="http://schemas.openxmlformats.org/officeDocument/2006/relationships/slide" Target="/ppt/slides/slide6.xml" Id="R68a9102890c145da" /><Relationship Type="http://schemas.openxmlformats.org/officeDocument/2006/relationships/slide" Target="/ppt/slides/slide7.xml" Id="R7d9f4b6fd883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0700b1132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b170394944e8" /><Relationship Type="http://schemas.openxmlformats.org/officeDocument/2006/relationships/theme" Target="/ppt/slideMasters/theme/theme1.xml" Id="R85d909d1dfa143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8b1703949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6ffa3117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d41d1b97a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e18e99d83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b0fee8db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ff696af8b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cfd49fdb4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a72e03ff4d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