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045f73cb8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3f20e65064f8d"/>
  </p:sldMasterIdLst>
  <p:sldIdLst>
    <p:sldId xmlns:r="http://schemas.openxmlformats.org/officeDocument/2006/relationships" id="256" r:id="Rd3112a5117e3418d"/>
    <p:sldId xmlns:r="http://schemas.openxmlformats.org/officeDocument/2006/relationships" id="257" r:id="Rda824edb327a44cc"/>
    <p:sldId xmlns:r="http://schemas.openxmlformats.org/officeDocument/2006/relationships" id="258" r:id="R5b4d501f10ee4751"/>
    <p:sldId xmlns:r="http://schemas.openxmlformats.org/officeDocument/2006/relationships" id="259" r:id="Rfbc5e0a47aa44231"/>
    <p:sldId xmlns:r="http://schemas.openxmlformats.org/officeDocument/2006/relationships" id="260" r:id="R80614b60bc444956"/>
    <p:sldId xmlns:r="http://schemas.openxmlformats.org/officeDocument/2006/relationships" id="261" r:id="R1b6489135308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3f20e65064f8d" /><Relationship Type="http://schemas.openxmlformats.org/officeDocument/2006/relationships/slide" Target="/ppt/slides/slide1.xml" Id="Rd3112a5117e3418d" /><Relationship Type="http://schemas.openxmlformats.org/officeDocument/2006/relationships/slide" Target="/ppt/slides/slide2.xml" Id="Rda824edb327a44cc" /><Relationship Type="http://schemas.openxmlformats.org/officeDocument/2006/relationships/slide" Target="/ppt/slides/slide3.xml" Id="R5b4d501f10ee4751" /><Relationship Type="http://schemas.openxmlformats.org/officeDocument/2006/relationships/slide" Target="/ppt/slides/slide4.xml" Id="Rfbc5e0a47aa44231" /><Relationship Type="http://schemas.openxmlformats.org/officeDocument/2006/relationships/slide" Target="/ppt/slides/slide5.xml" Id="R80614b60bc444956" /><Relationship Type="http://schemas.openxmlformats.org/officeDocument/2006/relationships/slide" Target="/ppt/slides/slide6.xml" Id="R1b6489135308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188ab3a38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3c83c63c46e6" /><Relationship Type="http://schemas.openxmlformats.org/officeDocument/2006/relationships/theme" Target="/ppt/slideMasters/theme/theme1.xml" Id="R2f4ba0a7175a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63c83c63c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a4897d195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20d2aa78f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334fbc6f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a8eec42b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b7d6fa95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cdfaaba5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