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714ddbbad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0680f029d4f07"/>
  </p:sldMasterIdLst>
  <p:sldIdLst>
    <p:sldId xmlns:r="http://schemas.openxmlformats.org/officeDocument/2006/relationships" id="256" r:id="R4bb70009862e43d9"/>
    <p:sldId xmlns:r="http://schemas.openxmlformats.org/officeDocument/2006/relationships" id="257" r:id="R32ac1eefbfc1424c"/>
    <p:sldId xmlns:r="http://schemas.openxmlformats.org/officeDocument/2006/relationships" id="258" r:id="R8bff4c5f00bd44f9"/>
    <p:sldId xmlns:r="http://schemas.openxmlformats.org/officeDocument/2006/relationships" id="259" r:id="R2546b52136484555"/>
    <p:sldId xmlns:r="http://schemas.openxmlformats.org/officeDocument/2006/relationships" id="260" r:id="R443239e3bf9f446e"/>
    <p:sldId xmlns:r="http://schemas.openxmlformats.org/officeDocument/2006/relationships" id="261" r:id="Re7f85d3f87ac4adb"/>
    <p:sldId xmlns:r="http://schemas.openxmlformats.org/officeDocument/2006/relationships" id="262" r:id="Re907753478c1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0680f029d4f07" /><Relationship Type="http://schemas.openxmlformats.org/officeDocument/2006/relationships/slide" Target="/ppt/slides/slide1.xml" Id="R4bb70009862e43d9" /><Relationship Type="http://schemas.openxmlformats.org/officeDocument/2006/relationships/slide" Target="/ppt/slides/slide2.xml" Id="R32ac1eefbfc1424c" /><Relationship Type="http://schemas.openxmlformats.org/officeDocument/2006/relationships/slide" Target="/ppt/slides/slide3.xml" Id="R8bff4c5f00bd44f9" /><Relationship Type="http://schemas.openxmlformats.org/officeDocument/2006/relationships/slide" Target="/ppt/slides/slide4.xml" Id="R2546b52136484555" /><Relationship Type="http://schemas.openxmlformats.org/officeDocument/2006/relationships/slide" Target="/ppt/slides/slide5.xml" Id="R443239e3bf9f446e" /><Relationship Type="http://schemas.openxmlformats.org/officeDocument/2006/relationships/slide" Target="/ppt/slides/slide6.xml" Id="Re7f85d3f87ac4adb" /><Relationship Type="http://schemas.openxmlformats.org/officeDocument/2006/relationships/slide" Target="/ppt/slides/slide7.xml" Id="Re907753478c1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1bcf72d65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abcb2e2df4be2" /><Relationship Type="http://schemas.openxmlformats.org/officeDocument/2006/relationships/theme" Target="/ppt/slideMasters/theme/theme1.xml" Id="R515c8388f93e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abcb2e2df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4a742c2f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e7532c1f5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21cb23a75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d9c38182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d0f07ee50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ee1a6f817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7355f7f52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