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3e14ed31a45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5bf0f57484a40"/>
  </p:sldMasterIdLst>
  <p:sldIdLst>
    <p:sldId xmlns:r="http://schemas.openxmlformats.org/officeDocument/2006/relationships" id="256" r:id="R5e1b80d78b47459f"/>
    <p:sldId xmlns:r="http://schemas.openxmlformats.org/officeDocument/2006/relationships" id="257" r:id="R1b45fbd66f61425e"/>
    <p:sldId xmlns:r="http://schemas.openxmlformats.org/officeDocument/2006/relationships" id="258" r:id="R5d60a61d80504bfc"/>
    <p:sldId xmlns:r="http://schemas.openxmlformats.org/officeDocument/2006/relationships" id="259" r:id="Rd5c9e9274a954227"/>
    <p:sldId xmlns:r="http://schemas.openxmlformats.org/officeDocument/2006/relationships" id="260" r:id="R06502d3c618143db"/>
    <p:sldId xmlns:r="http://schemas.openxmlformats.org/officeDocument/2006/relationships" id="261" r:id="Rc92618e1acbb430a"/>
    <p:sldId xmlns:r="http://schemas.openxmlformats.org/officeDocument/2006/relationships" id="262" r:id="R76bd44a684b3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5bf0f57484a40" /><Relationship Type="http://schemas.openxmlformats.org/officeDocument/2006/relationships/slide" Target="/ppt/slides/slide1.xml" Id="R5e1b80d78b47459f" /><Relationship Type="http://schemas.openxmlformats.org/officeDocument/2006/relationships/slide" Target="/ppt/slides/slide2.xml" Id="R1b45fbd66f61425e" /><Relationship Type="http://schemas.openxmlformats.org/officeDocument/2006/relationships/slide" Target="/ppt/slides/slide3.xml" Id="R5d60a61d80504bfc" /><Relationship Type="http://schemas.openxmlformats.org/officeDocument/2006/relationships/slide" Target="/ppt/slides/slide4.xml" Id="Rd5c9e9274a954227" /><Relationship Type="http://schemas.openxmlformats.org/officeDocument/2006/relationships/slide" Target="/ppt/slides/slide5.xml" Id="R06502d3c618143db" /><Relationship Type="http://schemas.openxmlformats.org/officeDocument/2006/relationships/slide" Target="/ppt/slides/slide6.xml" Id="Rc92618e1acbb430a" /><Relationship Type="http://schemas.openxmlformats.org/officeDocument/2006/relationships/slide" Target="/ppt/slides/slide7.xml" Id="R76bd44a684b3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9c139dd3947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25fc934c144c8" /><Relationship Type="http://schemas.openxmlformats.org/officeDocument/2006/relationships/theme" Target="/ppt/slideMasters/theme/theme1.xml" Id="Rd1b9122649094e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925fc934c144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f0d46ceae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890347489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4e241d1c441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7232c024c48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22e109c8641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390b712264e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37d48bc43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−11 495 370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135 161 316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150 048 489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KRISTIAN AMERASINGHE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KRISTIAN AMERASINGHE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76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