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00aac7a16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4582d3b3c4f13"/>
  </p:sldMasterIdLst>
  <p:sldIdLst>
    <p:sldId xmlns:r="http://schemas.openxmlformats.org/officeDocument/2006/relationships" id="256" r:id="R174818d725d64ac9"/>
    <p:sldId xmlns:r="http://schemas.openxmlformats.org/officeDocument/2006/relationships" id="257" r:id="R93b35fe4f2644e35"/>
    <p:sldId xmlns:r="http://schemas.openxmlformats.org/officeDocument/2006/relationships" id="258" r:id="Rfb1e9f057cdd42c8"/>
    <p:sldId xmlns:r="http://schemas.openxmlformats.org/officeDocument/2006/relationships" id="259" r:id="R29e8d8ae95ae4db8"/>
    <p:sldId xmlns:r="http://schemas.openxmlformats.org/officeDocument/2006/relationships" id="260" r:id="R6c4b9d1926ff4a2d"/>
    <p:sldId xmlns:r="http://schemas.openxmlformats.org/officeDocument/2006/relationships" id="261" r:id="R769de26bc91a4273"/>
    <p:sldId xmlns:r="http://schemas.openxmlformats.org/officeDocument/2006/relationships" id="262" r:id="Ra9cbf0522ad7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4582d3b3c4f13" /><Relationship Type="http://schemas.openxmlformats.org/officeDocument/2006/relationships/slide" Target="/ppt/slides/slide1.xml" Id="R174818d725d64ac9" /><Relationship Type="http://schemas.openxmlformats.org/officeDocument/2006/relationships/slide" Target="/ppt/slides/slide2.xml" Id="R93b35fe4f2644e35" /><Relationship Type="http://schemas.openxmlformats.org/officeDocument/2006/relationships/slide" Target="/ppt/slides/slide3.xml" Id="Rfb1e9f057cdd42c8" /><Relationship Type="http://schemas.openxmlformats.org/officeDocument/2006/relationships/slide" Target="/ppt/slides/slide4.xml" Id="R29e8d8ae95ae4db8" /><Relationship Type="http://schemas.openxmlformats.org/officeDocument/2006/relationships/slide" Target="/ppt/slides/slide5.xml" Id="R6c4b9d1926ff4a2d" /><Relationship Type="http://schemas.openxmlformats.org/officeDocument/2006/relationships/slide" Target="/ppt/slides/slide6.xml" Id="R769de26bc91a4273" /><Relationship Type="http://schemas.openxmlformats.org/officeDocument/2006/relationships/slide" Target="/ppt/slides/slide7.xml" Id="Ra9cbf0522ad7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7e19281af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2db976ee4c27" /><Relationship Type="http://schemas.openxmlformats.org/officeDocument/2006/relationships/theme" Target="/ppt/slideMasters/theme/theme1.xml" Id="Rcebe06308977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b2db976ee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c7e3a63ac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e358e7c50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ab6ca672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67771ea8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377294ca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c77e9bfc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31b09f838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EEK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