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32cda7438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80c6131784c41"/>
  </p:sldMasterIdLst>
  <p:sldIdLst>
    <p:sldId xmlns:r="http://schemas.openxmlformats.org/officeDocument/2006/relationships" id="256" r:id="Rcb151d91fb93453c"/>
    <p:sldId xmlns:r="http://schemas.openxmlformats.org/officeDocument/2006/relationships" id="257" r:id="R3b23d20e7d7c489d"/>
    <p:sldId xmlns:r="http://schemas.openxmlformats.org/officeDocument/2006/relationships" id="258" r:id="Rd959bdce94e343fa"/>
    <p:sldId xmlns:r="http://schemas.openxmlformats.org/officeDocument/2006/relationships" id="259" r:id="R7a05eee69ae946ed"/>
    <p:sldId xmlns:r="http://schemas.openxmlformats.org/officeDocument/2006/relationships" id="260" r:id="Rbdb85686ef504beb"/>
    <p:sldId xmlns:r="http://schemas.openxmlformats.org/officeDocument/2006/relationships" id="261" r:id="R5f7f4f116054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80c6131784c41" /><Relationship Type="http://schemas.openxmlformats.org/officeDocument/2006/relationships/slide" Target="/ppt/slides/slide1.xml" Id="Rcb151d91fb93453c" /><Relationship Type="http://schemas.openxmlformats.org/officeDocument/2006/relationships/slide" Target="/ppt/slides/slide2.xml" Id="R3b23d20e7d7c489d" /><Relationship Type="http://schemas.openxmlformats.org/officeDocument/2006/relationships/slide" Target="/ppt/slides/slide3.xml" Id="Rd959bdce94e343fa" /><Relationship Type="http://schemas.openxmlformats.org/officeDocument/2006/relationships/slide" Target="/ppt/slides/slide4.xml" Id="R7a05eee69ae946ed" /><Relationship Type="http://schemas.openxmlformats.org/officeDocument/2006/relationships/slide" Target="/ppt/slides/slide5.xml" Id="Rbdb85686ef504beb" /><Relationship Type="http://schemas.openxmlformats.org/officeDocument/2006/relationships/slide" Target="/ppt/slides/slide6.xml" Id="R5f7f4f116054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1d1e588ef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4d16d53224958" /><Relationship Type="http://schemas.openxmlformats.org/officeDocument/2006/relationships/theme" Target="/ppt/slideMasters/theme/theme1.xml" Id="Rbacaf213936f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4d16d5322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6a0083bc45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582751224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5140acc44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c1fa5f2cb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b58001466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305040727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3678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