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dac0d49b3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de79d9ef1c4678"/>
  </p:sldMasterIdLst>
  <p:sldIdLst>
    <p:sldId xmlns:r="http://schemas.openxmlformats.org/officeDocument/2006/relationships" id="256" r:id="Rbb122fec64ae42ad"/>
    <p:sldId xmlns:r="http://schemas.openxmlformats.org/officeDocument/2006/relationships" id="257" r:id="R6458485494de4615"/>
    <p:sldId xmlns:r="http://schemas.openxmlformats.org/officeDocument/2006/relationships" id="258" r:id="Re8cfef86125f4d46"/>
    <p:sldId xmlns:r="http://schemas.openxmlformats.org/officeDocument/2006/relationships" id="259" r:id="Rfad61ee8daa34ddc"/>
    <p:sldId xmlns:r="http://schemas.openxmlformats.org/officeDocument/2006/relationships" id="260" r:id="R04439dbef99a453a"/>
    <p:sldId xmlns:r="http://schemas.openxmlformats.org/officeDocument/2006/relationships" id="261" r:id="Rc868ef28db344045"/>
    <p:sldId xmlns:r="http://schemas.openxmlformats.org/officeDocument/2006/relationships" id="262" r:id="Rf8c085b2a81c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e79d9ef1c4678" /><Relationship Type="http://schemas.openxmlformats.org/officeDocument/2006/relationships/slide" Target="/ppt/slides/slide1.xml" Id="Rbb122fec64ae42ad" /><Relationship Type="http://schemas.openxmlformats.org/officeDocument/2006/relationships/slide" Target="/ppt/slides/slide2.xml" Id="R6458485494de4615" /><Relationship Type="http://schemas.openxmlformats.org/officeDocument/2006/relationships/slide" Target="/ppt/slides/slide3.xml" Id="Re8cfef86125f4d46" /><Relationship Type="http://schemas.openxmlformats.org/officeDocument/2006/relationships/slide" Target="/ppt/slides/slide4.xml" Id="Rfad61ee8daa34ddc" /><Relationship Type="http://schemas.openxmlformats.org/officeDocument/2006/relationships/slide" Target="/ppt/slides/slide5.xml" Id="R04439dbef99a453a" /><Relationship Type="http://schemas.openxmlformats.org/officeDocument/2006/relationships/slide" Target="/ppt/slides/slide6.xml" Id="Rc868ef28db344045" /><Relationship Type="http://schemas.openxmlformats.org/officeDocument/2006/relationships/slide" Target="/ppt/slides/slide7.xml" Id="Rf8c085b2a81c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a35e49c3c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d1134f9db4ac0" /><Relationship Type="http://schemas.openxmlformats.org/officeDocument/2006/relationships/theme" Target="/ppt/slideMasters/theme/theme1.xml" Id="R210896e9cd4b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d1134f9db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200dca88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f4f7c9a23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c8c9c571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d9253ea29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ce41b36af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8fd8ab48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1e32f34ee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23 628 226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Eek, Kjærlighetsstien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