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3ae810447b48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805bbf4b2d4911"/>
  </p:sldMasterIdLst>
  <p:sldIdLst>
    <p:sldId xmlns:r="http://schemas.openxmlformats.org/officeDocument/2006/relationships" id="256" r:id="Rcf90533f6591485d"/>
    <p:sldId xmlns:r="http://schemas.openxmlformats.org/officeDocument/2006/relationships" id="257" r:id="Rc4ef719b7faa4dcd"/>
    <p:sldId xmlns:r="http://schemas.openxmlformats.org/officeDocument/2006/relationships" id="258" r:id="Rf6ec059c1a8a4f4b"/>
    <p:sldId xmlns:r="http://schemas.openxmlformats.org/officeDocument/2006/relationships" id="259" r:id="Ra5cfc8113c7e4366"/>
    <p:sldId xmlns:r="http://schemas.openxmlformats.org/officeDocument/2006/relationships" id="260" r:id="R99c8ab9985324017"/>
    <p:sldId xmlns:r="http://schemas.openxmlformats.org/officeDocument/2006/relationships" id="261" r:id="Re4d631ba43be4b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05bbf4b2d4911" /><Relationship Type="http://schemas.openxmlformats.org/officeDocument/2006/relationships/slide" Target="/ppt/slides/slide1.xml" Id="Rcf90533f6591485d" /><Relationship Type="http://schemas.openxmlformats.org/officeDocument/2006/relationships/slide" Target="/ppt/slides/slide2.xml" Id="Rc4ef719b7faa4dcd" /><Relationship Type="http://schemas.openxmlformats.org/officeDocument/2006/relationships/slide" Target="/ppt/slides/slide3.xml" Id="Rf6ec059c1a8a4f4b" /><Relationship Type="http://schemas.openxmlformats.org/officeDocument/2006/relationships/slide" Target="/ppt/slides/slide4.xml" Id="Ra5cfc8113c7e4366" /><Relationship Type="http://schemas.openxmlformats.org/officeDocument/2006/relationships/slide" Target="/ppt/slides/slide5.xml" Id="R99c8ab9985324017" /><Relationship Type="http://schemas.openxmlformats.org/officeDocument/2006/relationships/slide" Target="/ppt/slides/slide6.xml" Id="Re4d631ba43be4b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3366115384c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b73a55fb04133" /><Relationship Type="http://schemas.openxmlformats.org/officeDocument/2006/relationships/theme" Target="/ppt/slideMasters/theme/theme1.xml" Id="R850348080f794e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ab73a55fb041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a11e6f01b4e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50898c8654c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0a476674947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beb4fae6c48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6adfdb21548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928a93f334d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Reidar Eek, Kjærlighetsstien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3681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989 248 383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