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f06fa66ca04a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7f34c028714743"/>
  </p:sldMasterIdLst>
  <p:sldIdLst>
    <p:sldId xmlns:r="http://schemas.openxmlformats.org/officeDocument/2006/relationships" id="256" r:id="R95a65cdcb1a54451"/>
    <p:sldId xmlns:r="http://schemas.openxmlformats.org/officeDocument/2006/relationships" id="257" r:id="Rf2255f4650b1411f"/>
    <p:sldId xmlns:r="http://schemas.openxmlformats.org/officeDocument/2006/relationships" id="258" r:id="R7b87d96e518445cd"/>
    <p:sldId xmlns:r="http://schemas.openxmlformats.org/officeDocument/2006/relationships" id="259" r:id="R1ebd6c8b02a84971"/>
    <p:sldId xmlns:r="http://schemas.openxmlformats.org/officeDocument/2006/relationships" id="260" r:id="Ra9598af3f5714ed7"/>
    <p:sldId xmlns:r="http://schemas.openxmlformats.org/officeDocument/2006/relationships" id="261" r:id="R5858f26f086a46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7f34c028714743" /><Relationship Type="http://schemas.openxmlformats.org/officeDocument/2006/relationships/slide" Target="/ppt/slides/slide1.xml" Id="R95a65cdcb1a54451" /><Relationship Type="http://schemas.openxmlformats.org/officeDocument/2006/relationships/slide" Target="/ppt/slides/slide2.xml" Id="Rf2255f4650b1411f" /><Relationship Type="http://schemas.openxmlformats.org/officeDocument/2006/relationships/slide" Target="/ppt/slides/slide3.xml" Id="R7b87d96e518445cd" /><Relationship Type="http://schemas.openxmlformats.org/officeDocument/2006/relationships/slide" Target="/ppt/slides/slide4.xml" Id="R1ebd6c8b02a84971" /><Relationship Type="http://schemas.openxmlformats.org/officeDocument/2006/relationships/slide" Target="/ppt/slides/slide5.xml" Id="Ra9598af3f5714ed7" /><Relationship Type="http://schemas.openxmlformats.org/officeDocument/2006/relationships/slide" Target="/ppt/slides/slide6.xml" Id="R5858f26f086a46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44802cfca64d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7f12708b84cdd" /><Relationship Type="http://schemas.openxmlformats.org/officeDocument/2006/relationships/theme" Target="/ppt/slideMasters/theme/theme1.xml" Id="Re1a7570963c542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97f12708b8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d97cbc3a54a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a6b217d6e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733a6678740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20b27ac69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00d56eae43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719a7b59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 LUND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 LUND AS</a:t>
            </a:r>
          </a:p>
        </p:txBody>
      </p:sp>
    </p:spTree>
  </p:cSld>
  <p:clrMapOvr>
    <a:masterClrMapping xmlns:a="http://schemas.openxmlformats.org/drawingml/2006/main"/>
  </p:clrMapOvr>
</p:sld>
</file>