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f890d080bf40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03f21db2b4bcc"/>
  </p:sldMasterIdLst>
  <p:sldIdLst>
    <p:sldId xmlns:r="http://schemas.openxmlformats.org/officeDocument/2006/relationships" id="256" r:id="R2cd8c8fab5e64a0e"/>
    <p:sldId xmlns:r="http://schemas.openxmlformats.org/officeDocument/2006/relationships" id="257" r:id="Re86a2aa316154d27"/>
    <p:sldId xmlns:r="http://schemas.openxmlformats.org/officeDocument/2006/relationships" id="258" r:id="R399899e856f74789"/>
    <p:sldId xmlns:r="http://schemas.openxmlformats.org/officeDocument/2006/relationships" id="259" r:id="R1eec93401fd04042"/>
    <p:sldId xmlns:r="http://schemas.openxmlformats.org/officeDocument/2006/relationships" id="260" r:id="Rf40dfd55771e4359"/>
    <p:sldId xmlns:r="http://schemas.openxmlformats.org/officeDocument/2006/relationships" id="261" r:id="R4c65f3ba95cd4818"/>
    <p:sldId xmlns:r="http://schemas.openxmlformats.org/officeDocument/2006/relationships" id="262" r:id="R0c08c2e66004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03f21db2b4bcc" /><Relationship Type="http://schemas.openxmlformats.org/officeDocument/2006/relationships/slide" Target="/ppt/slides/slide1.xml" Id="R2cd8c8fab5e64a0e" /><Relationship Type="http://schemas.openxmlformats.org/officeDocument/2006/relationships/slide" Target="/ppt/slides/slide2.xml" Id="Re86a2aa316154d27" /><Relationship Type="http://schemas.openxmlformats.org/officeDocument/2006/relationships/slide" Target="/ppt/slides/slide3.xml" Id="R399899e856f74789" /><Relationship Type="http://schemas.openxmlformats.org/officeDocument/2006/relationships/slide" Target="/ppt/slides/slide4.xml" Id="R1eec93401fd04042" /><Relationship Type="http://schemas.openxmlformats.org/officeDocument/2006/relationships/slide" Target="/ppt/slides/slide5.xml" Id="Rf40dfd55771e4359" /><Relationship Type="http://schemas.openxmlformats.org/officeDocument/2006/relationships/slide" Target="/ppt/slides/slide6.xml" Id="R4c65f3ba95cd4818" /><Relationship Type="http://schemas.openxmlformats.org/officeDocument/2006/relationships/slide" Target="/ppt/slides/slide7.xml" Id="R0c08c2e66004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7e03d28f7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d3f5f0464cd4" /><Relationship Type="http://schemas.openxmlformats.org/officeDocument/2006/relationships/theme" Target="/ppt/slideMasters/theme/theme1.xml" Id="Rc0baff170a544d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4d3f5f046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6806f143e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7fa80937d45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e52e10d3c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728a86234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be8fc9a13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6f36d099b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ca2b790dc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