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f4bf1fa96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5131506d342ea"/>
  </p:sldMasterIdLst>
  <p:sldIdLst>
    <p:sldId xmlns:r="http://schemas.openxmlformats.org/officeDocument/2006/relationships" id="256" r:id="Rc8994a0747894f45"/>
    <p:sldId xmlns:r="http://schemas.openxmlformats.org/officeDocument/2006/relationships" id="257" r:id="Raaadb140517747cc"/>
    <p:sldId xmlns:r="http://schemas.openxmlformats.org/officeDocument/2006/relationships" id="258" r:id="R830b0d6f22da4c04"/>
    <p:sldId xmlns:r="http://schemas.openxmlformats.org/officeDocument/2006/relationships" id="259" r:id="Ra549f97c26b5460e"/>
    <p:sldId xmlns:r="http://schemas.openxmlformats.org/officeDocument/2006/relationships" id="260" r:id="R869fc238cd7148e0"/>
    <p:sldId xmlns:r="http://schemas.openxmlformats.org/officeDocument/2006/relationships" id="261" r:id="R690d5076ba35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5131506d342ea" /><Relationship Type="http://schemas.openxmlformats.org/officeDocument/2006/relationships/slide" Target="/ppt/slides/slide1.xml" Id="Rc8994a0747894f45" /><Relationship Type="http://schemas.openxmlformats.org/officeDocument/2006/relationships/slide" Target="/ppt/slides/slide2.xml" Id="Raaadb140517747cc" /><Relationship Type="http://schemas.openxmlformats.org/officeDocument/2006/relationships/slide" Target="/ppt/slides/slide3.xml" Id="R830b0d6f22da4c04" /><Relationship Type="http://schemas.openxmlformats.org/officeDocument/2006/relationships/slide" Target="/ppt/slides/slide4.xml" Id="Ra549f97c26b5460e" /><Relationship Type="http://schemas.openxmlformats.org/officeDocument/2006/relationships/slide" Target="/ppt/slides/slide5.xml" Id="R869fc238cd7148e0" /><Relationship Type="http://schemas.openxmlformats.org/officeDocument/2006/relationships/slide" Target="/ppt/slides/slide6.xml" Id="R690d5076ba35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15150ad0e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d318dc4fd46dc" /><Relationship Type="http://schemas.openxmlformats.org/officeDocument/2006/relationships/theme" Target="/ppt/slideMasters/theme/theme1.xml" Id="Rb3d697170964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d318dc4fd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ff0234d9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082600c63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1c3d074b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2d037b30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b8890895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5663ac70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