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01995481d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c7ba49931d4e43"/>
  </p:sldMasterIdLst>
  <p:sldIdLst>
    <p:sldId xmlns:r="http://schemas.openxmlformats.org/officeDocument/2006/relationships" id="256" r:id="R98dd382d340c43aa"/>
    <p:sldId xmlns:r="http://schemas.openxmlformats.org/officeDocument/2006/relationships" id="257" r:id="Rdab1ac7152254fb8"/>
    <p:sldId xmlns:r="http://schemas.openxmlformats.org/officeDocument/2006/relationships" id="258" r:id="Ra9addb38cc0d40cf"/>
    <p:sldId xmlns:r="http://schemas.openxmlformats.org/officeDocument/2006/relationships" id="259" r:id="R252331c7de46471e"/>
    <p:sldId xmlns:r="http://schemas.openxmlformats.org/officeDocument/2006/relationships" id="260" r:id="R5657368c4e4847b0"/>
    <p:sldId xmlns:r="http://schemas.openxmlformats.org/officeDocument/2006/relationships" id="261" r:id="Rd70190bb3d0c4e5c"/>
    <p:sldId xmlns:r="http://schemas.openxmlformats.org/officeDocument/2006/relationships" id="262" r:id="Rd987819f0b364e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7ba49931d4e43" /><Relationship Type="http://schemas.openxmlformats.org/officeDocument/2006/relationships/slide" Target="/ppt/slides/slide1.xml" Id="R98dd382d340c43aa" /><Relationship Type="http://schemas.openxmlformats.org/officeDocument/2006/relationships/slide" Target="/ppt/slides/slide2.xml" Id="Rdab1ac7152254fb8" /><Relationship Type="http://schemas.openxmlformats.org/officeDocument/2006/relationships/slide" Target="/ppt/slides/slide3.xml" Id="Ra9addb38cc0d40cf" /><Relationship Type="http://schemas.openxmlformats.org/officeDocument/2006/relationships/slide" Target="/ppt/slides/slide4.xml" Id="R252331c7de46471e" /><Relationship Type="http://schemas.openxmlformats.org/officeDocument/2006/relationships/slide" Target="/ppt/slides/slide5.xml" Id="R5657368c4e4847b0" /><Relationship Type="http://schemas.openxmlformats.org/officeDocument/2006/relationships/slide" Target="/ppt/slides/slide6.xml" Id="Rd70190bb3d0c4e5c" /><Relationship Type="http://schemas.openxmlformats.org/officeDocument/2006/relationships/slide" Target="/ppt/slides/slide7.xml" Id="Rd987819f0b364e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780a87ead4d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7a7c9f0634ad1" /><Relationship Type="http://schemas.openxmlformats.org/officeDocument/2006/relationships/theme" Target="/ppt/slideMasters/theme/theme1.xml" Id="Ra7a52779ed7d41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7a7c9f0634a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756199e4942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4a22cc6ce45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c6ba3835e47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1faa8350942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6f948f31a45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75ecdf0a048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17cf1925b42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ANDREASSEN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ANDREASSEN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ANDREASSEN  –  31,3 %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