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09eca626e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78a551a404b41"/>
  </p:sldMasterIdLst>
  <p:sldIdLst>
    <p:sldId xmlns:r="http://schemas.openxmlformats.org/officeDocument/2006/relationships" id="256" r:id="R4bc750f56d7c4510"/>
    <p:sldId xmlns:r="http://schemas.openxmlformats.org/officeDocument/2006/relationships" id="257" r:id="R228a4876bc1b46ad"/>
    <p:sldId xmlns:r="http://schemas.openxmlformats.org/officeDocument/2006/relationships" id="258" r:id="R9f180f2bbb844db7"/>
    <p:sldId xmlns:r="http://schemas.openxmlformats.org/officeDocument/2006/relationships" id="259" r:id="Rf7270f0c46f84944"/>
    <p:sldId xmlns:r="http://schemas.openxmlformats.org/officeDocument/2006/relationships" id="260" r:id="Rd1efa95be8cf4df6"/>
    <p:sldId xmlns:r="http://schemas.openxmlformats.org/officeDocument/2006/relationships" id="261" r:id="Rdf47b27cb9d0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78a551a404b41" /><Relationship Type="http://schemas.openxmlformats.org/officeDocument/2006/relationships/slide" Target="/ppt/slides/slide1.xml" Id="R4bc750f56d7c4510" /><Relationship Type="http://schemas.openxmlformats.org/officeDocument/2006/relationships/slide" Target="/ppt/slides/slide2.xml" Id="R228a4876bc1b46ad" /><Relationship Type="http://schemas.openxmlformats.org/officeDocument/2006/relationships/slide" Target="/ppt/slides/slide3.xml" Id="R9f180f2bbb844db7" /><Relationship Type="http://schemas.openxmlformats.org/officeDocument/2006/relationships/slide" Target="/ppt/slides/slide4.xml" Id="Rf7270f0c46f84944" /><Relationship Type="http://schemas.openxmlformats.org/officeDocument/2006/relationships/slide" Target="/ppt/slides/slide5.xml" Id="Rd1efa95be8cf4df6" /><Relationship Type="http://schemas.openxmlformats.org/officeDocument/2006/relationships/slide" Target="/ppt/slides/slide6.xml" Id="Rdf47b27cb9d0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10d48ba16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1c3ae53b44a08" /><Relationship Type="http://schemas.openxmlformats.org/officeDocument/2006/relationships/theme" Target="/ppt/slideMasters/theme/theme1.xml" Id="Rcb7af8bf54d3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1c3ae53b4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d7c87d2bc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8f62ab7b1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6d89d84af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11c9c70ca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90f84ccd6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841b459d8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