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03283625bc45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7229868ff4480d"/>
  </p:sldMasterIdLst>
  <p:sldIdLst>
    <p:sldId xmlns:r="http://schemas.openxmlformats.org/officeDocument/2006/relationships" id="256" r:id="R9b0f6c4635384686"/>
    <p:sldId xmlns:r="http://schemas.openxmlformats.org/officeDocument/2006/relationships" id="257" r:id="R25ab316f78a1410e"/>
    <p:sldId xmlns:r="http://schemas.openxmlformats.org/officeDocument/2006/relationships" id="258" r:id="R35afb3a06f374ac2"/>
    <p:sldId xmlns:r="http://schemas.openxmlformats.org/officeDocument/2006/relationships" id="259" r:id="R12006eb4cf5a4ea2"/>
    <p:sldId xmlns:r="http://schemas.openxmlformats.org/officeDocument/2006/relationships" id="260" r:id="R8f2b5da3566d4a46"/>
    <p:sldId xmlns:r="http://schemas.openxmlformats.org/officeDocument/2006/relationships" id="261" r:id="R01ed084120634acc"/>
    <p:sldId xmlns:r="http://schemas.openxmlformats.org/officeDocument/2006/relationships" id="262" r:id="R5816ae6ac0274a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7229868ff4480d" /><Relationship Type="http://schemas.openxmlformats.org/officeDocument/2006/relationships/slide" Target="/ppt/slides/slide1.xml" Id="R9b0f6c4635384686" /><Relationship Type="http://schemas.openxmlformats.org/officeDocument/2006/relationships/slide" Target="/ppt/slides/slide2.xml" Id="R25ab316f78a1410e" /><Relationship Type="http://schemas.openxmlformats.org/officeDocument/2006/relationships/slide" Target="/ppt/slides/slide3.xml" Id="R35afb3a06f374ac2" /><Relationship Type="http://schemas.openxmlformats.org/officeDocument/2006/relationships/slide" Target="/ppt/slides/slide4.xml" Id="R12006eb4cf5a4ea2" /><Relationship Type="http://schemas.openxmlformats.org/officeDocument/2006/relationships/slide" Target="/ppt/slides/slide5.xml" Id="R8f2b5da3566d4a46" /><Relationship Type="http://schemas.openxmlformats.org/officeDocument/2006/relationships/slide" Target="/ppt/slides/slide6.xml" Id="R01ed084120634acc" /><Relationship Type="http://schemas.openxmlformats.org/officeDocument/2006/relationships/slide" Target="/ppt/slides/slide7.xml" Id="R5816ae6ac0274a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eafd7a2aa4e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7024ab8c04c8f" /><Relationship Type="http://schemas.openxmlformats.org/officeDocument/2006/relationships/theme" Target="/ppt/slideMasters/theme/theme1.xml" Id="R08581338309249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b7024ab8c04c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ca5ab122f4e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e6049050c4f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91737b4de4d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064837ca943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e7b703cc942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82091cbb34c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44a1b89fc48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 REME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 REME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4 316 966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3 995 314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4 048 836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66 440 747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67 112 044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FINN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Finn Arne Reme, Tangen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989 245 716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