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539931aa041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0152b1faf94ae0"/>
  </p:sldMasterIdLst>
  <p:sldIdLst>
    <p:sldId xmlns:r="http://schemas.openxmlformats.org/officeDocument/2006/relationships" id="256" r:id="Rb9154a765d5b427b"/>
    <p:sldId xmlns:r="http://schemas.openxmlformats.org/officeDocument/2006/relationships" id="257" r:id="R5a3c67f5cbdb4d0d"/>
    <p:sldId xmlns:r="http://schemas.openxmlformats.org/officeDocument/2006/relationships" id="258" r:id="Rb73f0544631b4ee3"/>
    <p:sldId xmlns:r="http://schemas.openxmlformats.org/officeDocument/2006/relationships" id="259" r:id="R78f530e6ce3643ae"/>
    <p:sldId xmlns:r="http://schemas.openxmlformats.org/officeDocument/2006/relationships" id="260" r:id="R84e186d8b3c842bd"/>
    <p:sldId xmlns:r="http://schemas.openxmlformats.org/officeDocument/2006/relationships" id="261" r:id="R6f4d79686eda49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152b1faf94ae0" /><Relationship Type="http://schemas.openxmlformats.org/officeDocument/2006/relationships/slide" Target="/ppt/slides/slide1.xml" Id="Rb9154a765d5b427b" /><Relationship Type="http://schemas.openxmlformats.org/officeDocument/2006/relationships/slide" Target="/ppt/slides/slide2.xml" Id="R5a3c67f5cbdb4d0d" /><Relationship Type="http://schemas.openxmlformats.org/officeDocument/2006/relationships/slide" Target="/ppt/slides/slide3.xml" Id="Rb73f0544631b4ee3" /><Relationship Type="http://schemas.openxmlformats.org/officeDocument/2006/relationships/slide" Target="/ppt/slides/slide4.xml" Id="R78f530e6ce3643ae" /><Relationship Type="http://schemas.openxmlformats.org/officeDocument/2006/relationships/slide" Target="/ppt/slides/slide5.xml" Id="R84e186d8b3c842bd" /><Relationship Type="http://schemas.openxmlformats.org/officeDocument/2006/relationships/slide" Target="/ppt/slides/slide6.xml" Id="R6f4d79686eda49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62e1a933a4d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9581e6c9d4b5a" /><Relationship Type="http://schemas.openxmlformats.org/officeDocument/2006/relationships/theme" Target="/ppt/slideMasters/theme/theme1.xml" Id="Rf71d901d832444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19581e6c9d4b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7720e40ea40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385848b5042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895c214d046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03474afd44e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93a20098b4d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71fbe1eaf48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REME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Finn Arne Reme, Tangen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