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f32c1323bd40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6947c8c7e24ea9"/>
  </p:sldMasterIdLst>
  <p:sldIdLst>
    <p:sldId xmlns:r="http://schemas.openxmlformats.org/officeDocument/2006/relationships" id="256" r:id="Rc97714750b7e47d8"/>
    <p:sldId xmlns:r="http://schemas.openxmlformats.org/officeDocument/2006/relationships" id="257" r:id="Rd8eef68e18ab4aa7"/>
    <p:sldId xmlns:r="http://schemas.openxmlformats.org/officeDocument/2006/relationships" id="258" r:id="R17dc857a1ebf4c26"/>
    <p:sldId xmlns:r="http://schemas.openxmlformats.org/officeDocument/2006/relationships" id="259" r:id="R4af1a5a4176945c1"/>
    <p:sldId xmlns:r="http://schemas.openxmlformats.org/officeDocument/2006/relationships" id="260" r:id="R5b49b6cf85ad4790"/>
    <p:sldId xmlns:r="http://schemas.openxmlformats.org/officeDocument/2006/relationships" id="261" r:id="R2ce56e73e7714846"/>
    <p:sldId xmlns:r="http://schemas.openxmlformats.org/officeDocument/2006/relationships" id="262" r:id="Rcf615421b9e64c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947c8c7e24ea9" /><Relationship Type="http://schemas.openxmlformats.org/officeDocument/2006/relationships/slide" Target="/ppt/slides/slide1.xml" Id="Rc97714750b7e47d8" /><Relationship Type="http://schemas.openxmlformats.org/officeDocument/2006/relationships/slide" Target="/ppt/slides/slide2.xml" Id="Rd8eef68e18ab4aa7" /><Relationship Type="http://schemas.openxmlformats.org/officeDocument/2006/relationships/slide" Target="/ppt/slides/slide3.xml" Id="R17dc857a1ebf4c26" /><Relationship Type="http://schemas.openxmlformats.org/officeDocument/2006/relationships/slide" Target="/ppt/slides/slide4.xml" Id="R4af1a5a4176945c1" /><Relationship Type="http://schemas.openxmlformats.org/officeDocument/2006/relationships/slide" Target="/ppt/slides/slide5.xml" Id="R5b49b6cf85ad4790" /><Relationship Type="http://schemas.openxmlformats.org/officeDocument/2006/relationships/slide" Target="/ppt/slides/slide6.xml" Id="R2ce56e73e7714846" /><Relationship Type="http://schemas.openxmlformats.org/officeDocument/2006/relationships/slide" Target="/ppt/slides/slide7.xml" Id="Rcf615421b9e64c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9883e0875f48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91c225bb04d25" /><Relationship Type="http://schemas.openxmlformats.org/officeDocument/2006/relationships/theme" Target="/ppt/slideMasters/theme/theme1.xml" Id="R857f83d83dab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91c225bb04d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92b3ccbb7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311fa4e98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4977853a8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05958991e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c8299527b4d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5dcd3b61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9091ba1b4c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 KÅRE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