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9087df59e74e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ca828c36f44035"/>
  </p:sldMasterIdLst>
  <p:sldIdLst>
    <p:sldId xmlns:r="http://schemas.openxmlformats.org/officeDocument/2006/relationships" id="256" r:id="Raaddfad84d304ec0"/>
    <p:sldId xmlns:r="http://schemas.openxmlformats.org/officeDocument/2006/relationships" id="257" r:id="R38c9bb2056294da3"/>
    <p:sldId xmlns:r="http://schemas.openxmlformats.org/officeDocument/2006/relationships" id="258" r:id="R26a906c1b8b14298"/>
    <p:sldId xmlns:r="http://schemas.openxmlformats.org/officeDocument/2006/relationships" id="259" r:id="R0f4c5907ac0f48e0"/>
    <p:sldId xmlns:r="http://schemas.openxmlformats.org/officeDocument/2006/relationships" id="260" r:id="R25ee4270661c44a0"/>
    <p:sldId xmlns:r="http://schemas.openxmlformats.org/officeDocument/2006/relationships" id="261" r:id="R7b3dbc1e808c4959"/>
    <p:sldId xmlns:r="http://schemas.openxmlformats.org/officeDocument/2006/relationships" id="262" r:id="Rc7a76ec1669a4c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a828c36f44035" /><Relationship Type="http://schemas.openxmlformats.org/officeDocument/2006/relationships/slide" Target="/ppt/slides/slide1.xml" Id="Raaddfad84d304ec0" /><Relationship Type="http://schemas.openxmlformats.org/officeDocument/2006/relationships/slide" Target="/ppt/slides/slide2.xml" Id="R38c9bb2056294da3" /><Relationship Type="http://schemas.openxmlformats.org/officeDocument/2006/relationships/slide" Target="/ppt/slides/slide3.xml" Id="R26a906c1b8b14298" /><Relationship Type="http://schemas.openxmlformats.org/officeDocument/2006/relationships/slide" Target="/ppt/slides/slide4.xml" Id="R0f4c5907ac0f48e0" /><Relationship Type="http://schemas.openxmlformats.org/officeDocument/2006/relationships/slide" Target="/ppt/slides/slide5.xml" Id="R25ee4270661c44a0" /><Relationship Type="http://schemas.openxmlformats.org/officeDocument/2006/relationships/slide" Target="/ppt/slides/slide6.xml" Id="R7b3dbc1e808c4959" /><Relationship Type="http://schemas.openxmlformats.org/officeDocument/2006/relationships/slide" Target="/ppt/slides/slide7.xml" Id="Rc7a76ec1669a4c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451b2568f4b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a5ef2d78e4724" /><Relationship Type="http://schemas.openxmlformats.org/officeDocument/2006/relationships/theme" Target="/ppt/slideMasters/theme/theme1.xml" Id="R3c326359e4c544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a5ef2d78e47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edf9969d945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663809bcf4c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4102c6c624e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ded0eb35b4c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0f6538ea946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98d25774648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f1f013f4c49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LANGSETH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LANGSETH HOLDING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1 622 678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1 958 401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LANGSETH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LANGSETH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HALDO ARNT LANGSETH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