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42863809e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59e4ae2934fc1"/>
  </p:sldMasterIdLst>
  <p:sldIdLst>
    <p:sldId xmlns:r="http://schemas.openxmlformats.org/officeDocument/2006/relationships" id="256" r:id="Rd289ecc012454b67"/>
    <p:sldId xmlns:r="http://schemas.openxmlformats.org/officeDocument/2006/relationships" id="257" r:id="Rd6243ea1e6034640"/>
    <p:sldId xmlns:r="http://schemas.openxmlformats.org/officeDocument/2006/relationships" id="258" r:id="R26526721416b40ec"/>
    <p:sldId xmlns:r="http://schemas.openxmlformats.org/officeDocument/2006/relationships" id="259" r:id="R9a041b345bb14735"/>
    <p:sldId xmlns:r="http://schemas.openxmlformats.org/officeDocument/2006/relationships" id="260" r:id="R2b01e4b64c7642fd"/>
    <p:sldId xmlns:r="http://schemas.openxmlformats.org/officeDocument/2006/relationships" id="261" r:id="R90671d38210d40d7"/>
    <p:sldId xmlns:r="http://schemas.openxmlformats.org/officeDocument/2006/relationships" id="262" r:id="R9ded457ff51d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59e4ae2934fc1" /><Relationship Type="http://schemas.openxmlformats.org/officeDocument/2006/relationships/slide" Target="/ppt/slides/slide1.xml" Id="Rd289ecc012454b67" /><Relationship Type="http://schemas.openxmlformats.org/officeDocument/2006/relationships/slide" Target="/ppt/slides/slide2.xml" Id="Rd6243ea1e6034640" /><Relationship Type="http://schemas.openxmlformats.org/officeDocument/2006/relationships/slide" Target="/ppt/slides/slide3.xml" Id="R26526721416b40ec" /><Relationship Type="http://schemas.openxmlformats.org/officeDocument/2006/relationships/slide" Target="/ppt/slides/slide4.xml" Id="R9a041b345bb14735" /><Relationship Type="http://schemas.openxmlformats.org/officeDocument/2006/relationships/slide" Target="/ppt/slides/slide5.xml" Id="R2b01e4b64c7642fd" /><Relationship Type="http://schemas.openxmlformats.org/officeDocument/2006/relationships/slide" Target="/ppt/slides/slide6.xml" Id="R90671d38210d40d7" /><Relationship Type="http://schemas.openxmlformats.org/officeDocument/2006/relationships/slide" Target="/ppt/slides/slide7.xml" Id="R9ded457ff51d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a077c0e9e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f68be15b4539" /><Relationship Type="http://schemas.openxmlformats.org/officeDocument/2006/relationships/theme" Target="/ppt/slideMasters/theme/theme1.xml" Id="R102b201a92d9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5f68be15b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d724094d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002873aab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9532b9e2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6fa21ac4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57db5256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fbb356de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cd8f4082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