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8dc89a12f40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bdb846df0843a2"/>
  </p:sldMasterIdLst>
  <p:sldIdLst>
    <p:sldId xmlns:r="http://schemas.openxmlformats.org/officeDocument/2006/relationships" id="256" r:id="Rc374ff1ef3bc428a"/>
    <p:sldId xmlns:r="http://schemas.openxmlformats.org/officeDocument/2006/relationships" id="257" r:id="R703a57f5c5a64b7b"/>
    <p:sldId xmlns:r="http://schemas.openxmlformats.org/officeDocument/2006/relationships" id="258" r:id="Rbfa3b499deca4641"/>
    <p:sldId xmlns:r="http://schemas.openxmlformats.org/officeDocument/2006/relationships" id="259" r:id="Rfbcaa2727ec844ac"/>
    <p:sldId xmlns:r="http://schemas.openxmlformats.org/officeDocument/2006/relationships" id="260" r:id="Reb63e822f0244a44"/>
    <p:sldId xmlns:r="http://schemas.openxmlformats.org/officeDocument/2006/relationships" id="261" r:id="R0b026a31053c4663"/>
    <p:sldId xmlns:r="http://schemas.openxmlformats.org/officeDocument/2006/relationships" id="262" r:id="R015fdf9de3c240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db846df0843a2" /><Relationship Type="http://schemas.openxmlformats.org/officeDocument/2006/relationships/slide" Target="/ppt/slides/slide1.xml" Id="Rc374ff1ef3bc428a" /><Relationship Type="http://schemas.openxmlformats.org/officeDocument/2006/relationships/slide" Target="/ppt/slides/slide2.xml" Id="R703a57f5c5a64b7b" /><Relationship Type="http://schemas.openxmlformats.org/officeDocument/2006/relationships/slide" Target="/ppt/slides/slide3.xml" Id="Rbfa3b499deca4641" /><Relationship Type="http://schemas.openxmlformats.org/officeDocument/2006/relationships/slide" Target="/ppt/slides/slide4.xml" Id="Rfbcaa2727ec844ac" /><Relationship Type="http://schemas.openxmlformats.org/officeDocument/2006/relationships/slide" Target="/ppt/slides/slide5.xml" Id="Reb63e822f0244a44" /><Relationship Type="http://schemas.openxmlformats.org/officeDocument/2006/relationships/slide" Target="/ppt/slides/slide6.xml" Id="R0b026a31053c4663" /><Relationship Type="http://schemas.openxmlformats.org/officeDocument/2006/relationships/slide" Target="/ppt/slides/slide7.xml" Id="R015fdf9de3c240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a4f0ab3f4246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b9e9dfba845cb" /><Relationship Type="http://schemas.openxmlformats.org/officeDocument/2006/relationships/theme" Target="/ppt/slideMasters/theme/theme1.xml" Id="Rab07e132834f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5b9e9dfba845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df4222fcb4c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3a90ae98945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1152f08d348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ff3fa09c0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44ed1355f40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41a8a46cc42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c5e0d64fd46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HEJO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HEDEGAARD-LARSEN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