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df132bd00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200fbbaab458e"/>
  </p:sldMasterIdLst>
  <p:sldIdLst>
    <p:sldId xmlns:r="http://schemas.openxmlformats.org/officeDocument/2006/relationships" id="256" r:id="R7ec1c550d9e34545"/>
    <p:sldId xmlns:r="http://schemas.openxmlformats.org/officeDocument/2006/relationships" id="257" r:id="Rcd98a075a39f4e5c"/>
    <p:sldId xmlns:r="http://schemas.openxmlformats.org/officeDocument/2006/relationships" id="258" r:id="Ref83eaa7393b4bf2"/>
    <p:sldId xmlns:r="http://schemas.openxmlformats.org/officeDocument/2006/relationships" id="259" r:id="R1d93134cbce94cb5"/>
    <p:sldId xmlns:r="http://schemas.openxmlformats.org/officeDocument/2006/relationships" id="260" r:id="R34d9fd1ded2f403e"/>
    <p:sldId xmlns:r="http://schemas.openxmlformats.org/officeDocument/2006/relationships" id="261" r:id="R05bf9d8e2d5a48e5"/>
    <p:sldId xmlns:r="http://schemas.openxmlformats.org/officeDocument/2006/relationships" id="262" r:id="R107a4067bb8f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200fbbaab458e" /><Relationship Type="http://schemas.openxmlformats.org/officeDocument/2006/relationships/slide" Target="/ppt/slides/slide1.xml" Id="R7ec1c550d9e34545" /><Relationship Type="http://schemas.openxmlformats.org/officeDocument/2006/relationships/slide" Target="/ppt/slides/slide2.xml" Id="Rcd98a075a39f4e5c" /><Relationship Type="http://schemas.openxmlformats.org/officeDocument/2006/relationships/slide" Target="/ppt/slides/slide3.xml" Id="Ref83eaa7393b4bf2" /><Relationship Type="http://schemas.openxmlformats.org/officeDocument/2006/relationships/slide" Target="/ppt/slides/slide4.xml" Id="R1d93134cbce94cb5" /><Relationship Type="http://schemas.openxmlformats.org/officeDocument/2006/relationships/slide" Target="/ppt/slides/slide5.xml" Id="R34d9fd1ded2f403e" /><Relationship Type="http://schemas.openxmlformats.org/officeDocument/2006/relationships/slide" Target="/ppt/slides/slide6.xml" Id="R05bf9d8e2d5a48e5" /><Relationship Type="http://schemas.openxmlformats.org/officeDocument/2006/relationships/slide" Target="/ppt/slides/slide7.xml" Id="R107a4067bb8f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d0efe169e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cba3788be4ee6" /><Relationship Type="http://schemas.openxmlformats.org/officeDocument/2006/relationships/theme" Target="/ppt/slideMasters/theme/theme1.xml" Id="Rada221b320a2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cba3788be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e34559f64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f277c092946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f1bdd89b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31d244ddc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199ab762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8834b7c4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8a8bb7f56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bjornar.apeland@steinsvik.no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