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1a5dcbd3343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cf2432ebf43c5"/>
  </p:sldMasterIdLst>
  <p:sldIdLst>
    <p:sldId xmlns:r="http://schemas.openxmlformats.org/officeDocument/2006/relationships" id="256" r:id="R9307ff1069024b23"/>
    <p:sldId xmlns:r="http://schemas.openxmlformats.org/officeDocument/2006/relationships" id="257" r:id="R170647a391434389"/>
    <p:sldId xmlns:r="http://schemas.openxmlformats.org/officeDocument/2006/relationships" id="258" r:id="Rca57c48ada0542e7"/>
    <p:sldId xmlns:r="http://schemas.openxmlformats.org/officeDocument/2006/relationships" id="259" r:id="R5a0a6dfc9606425b"/>
    <p:sldId xmlns:r="http://schemas.openxmlformats.org/officeDocument/2006/relationships" id="260" r:id="R91857939b4cf41f4"/>
    <p:sldId xmlns:r="http://schemas.openxmlformats.org/officeDocument/2006/relationships" id="261" r:id="Rd9d5c0a56ec34505"/>
    <p:sldId xmlns:r="http://schemas.openxmlformats.org/officeDocument/2006/relationships" id="262" r:id="R921003428ba9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cf2432ebf43c5" /><Relationship Type="http://schemas.openxmlformats.org/officeDocument/2006/relationships/slide" Target="/ppt/slides/slide1.xml" Id="R9307ff1069024b23" /><Relationship Type="http://schemas.openxmlformats.org/officeDocument/2006/relationships/slide" Target="/ppt/slides/slide2.xml" Id="R170647a391434389" /><Relationship Type="http://schemas.openxmlformats.org/officeDocument/2006/relationships/slide" Target="/ppt/slides/slide3.xml" Id="Rca57c48ada0542e7" /><Relationship Type="http://schemas.openxmlformats.org/officeDocument/2006/relationships/slide" Target="/ppt/slides/slide4.xml" Id="R5a0a6dfc9606425b" /><Relationship Type="http://schemas.openxmlformats.org/officeDocument/2006/relationships/slide" Target="/ppt/slides/slide5.xml" Id="R91857939b4cf41f4" /><Relationship Type="http://schemas.openxmlformats.org/officeDocument/2006/relationships/slide" Target="/ppt/slides/slide6.xml" Id="Rd9d5c0a56ec34505" /><Relationship Type="http://schemas.openxmlformats.org/officeDocument/2006/relationships/slide" Target="/ppt/slides/slide7.xml" Id="R921003428ba9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a69d1be19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2eddb1d9140bd" /><Relationship Type="http://schemas.openxmlformats.org/officeDocument/2006/relationships/theme" Target="/ppt/slideMasters/theme/theme1.xml" Id="Rdeaa75a7a09d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2eddb1d91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0f9c612e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6d51384e9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7cc2a2d6f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ee064a4b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3ca08e30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dcc9f9ac7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8d91a8479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59 583 393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PEER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