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d90743e4e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df5be853b42ca"/>
  </p:sldMasterIdLst>
  <p:sldIdLst>
    <p:sldId xmlns:r="http://schemas.openxmlformats.org/officeDocument/2006/relationships" id="256" r:id="R0865455d50f84b30"/>
    <p:sldId xmlns:r="http://schemas.openxmlformats.org/officeDocument/2006/relationships" id="257" r:id="R4971765284d94fc8"/>
    <p:sldId xmlns:r="http://schemas.openxmlformats.org/officeDocument/2006/relationships" id="258" r:id="Rde7bfb2166c844b8"/>
    <p:sldId xmlns:r="http://schemas.openxmlformats.org/officeDocument/2006/relationships" id="259" r:id="R548de6b135874070"/>
    <p:sldId xmlns:r="http://schemas.openxmlformats.org/officeDocument/2006/relationships" id="260" r:id="Rd74e82cc043f4f6b"/>
    <p:sldId xmlns:r="http://schemas.openxmlformats.org/officeDocument/2006/relationships" id="261" r:id="R201747facaaa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df5be853b42ca" /><Relationship Type="http://schemas.openxmlformats.org/officeDocument/2006/relationships/slide" Target="/ppt/slides/slide1.xml" Id="R0865455d50f84b30" /><Relationship Type="http://schemas.openxmlformats.org/officeDocument/2006/relationships/slide" Target="/ppt/slides/slide2.xml" Id="R4971765284d94fc8" /><Relationship Type="http://schemas.openxmlformats.org/officeDocument/2006/relationships/slide" Target="/ppt/slides/slide3.xml" Id="Rde7bfb2166c844b8" /><Relationship Type="http://schemas.openxmlformats.org/officeDocument/2006/relationships/slide" Target="/ppt/slides/slide4.xml" Id="R548de6b135874070" /><Relationship Type="http://schemas.openxmlformats.org/officeDocument/2006/relationships/slide" Target="/ppt/slides/slide5.xml" Id="Rd74e82cc043f4f6b" /><Relationship Type="http://schemas.openxmlformats.org/officeDocument/2006/relationships/slide" Target="/ppt/slides/slide6.xml" Id="R201747facaaa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2fd2c2d02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e15dae8554a7e" /><Relationship Type="http://schemas.openxmlformats.org/officeDocument/2006/relationships/theme" Target="/ppt/slideMasters/theme/theme1.xml" Id="Rd1ce6a843512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e15dae855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e5a031948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3d1e4bfd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8a128d9d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4417e2c7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61fdd733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c465c14e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