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b85e3f87cd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b95a94a204d6f"/>
  </p:sldMasterIdLst>
  <p:sldIdLst>
    <p:sldId xmlns:r="http://schemas.openxmlformats.org/officeDocument/2006/relationships" id="256" r:id="Rf03feb4b5e8944a3"/>
    <p:sldId xmlns:r="http://schemas.openxmlformats.org/officeDocument/2006/relationships" id="257" r:id="R6dfd802eb7c24312"/>
    <p:sldId xmlns:r="http://schemas.openxmlformats.org/officeDocument/2006/relationships" id="258" r:id="R16987229deaf4d5b"/>
    <p:sldId xmlns:r="http://schemas.openxmlformats.org/officeDocument/2006/relationships" id="259" r:id="Rfb03468bf5d64e1f"/>
    <p:sldId xmlns:r="http://schemas.openxmlformats.org/officeDocument/2006/relationships" id="260" r:id="Rd14f38fdaa48411b"/>
    <p:sldId xmlns:r="http://schemas.openxmlformats.org/officeDocument/2006/relationships" id="261" r:id="R96a362083cdd4297"/>
    <p:sldId xmlns:r="http://schemas.openxmlformats.org/officeDocument/2006/relationships" id="262" r:id="R051ecfb36db843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b95a94a204d6f" /><Relationship Type="http://schemas.openxmlformats.org/officeDocument/2006/relationships/slide" Target="/ppt/slides/slide1.xml" Id="Rf03feb4b5e8944a3" /><Relationship Type="http://schemas.openxmlformats.org/officeDocument/2006/relationships/slide" Target="/ppt/slides/slide2.xml" Id="R6dfd802eb7c24312" /><Relationship Type="http://schemas.openxmlformats.org/officeDocument/2006/relationships/slide" Target="/ppt/slides/slide3.xml" Id="R16987229deaf4d5b" /><Relationship Type="http://schemas.openxmlformats.org/officeDocument/2006/relationships/slide" Target="/ppt/slides/slide4.xml" Id="Rfb03468bf5d64e1f" /><Relationship Type="http://schemas.openxmlformats.org/officeDocument/2006/relationships/slide" Target="/ppt/slides/slide5.xml" Id="Rd14f38fdaa48411b" /><Relationship Type="http://schemas.openxmlformats.org/officeDocument/2006/relationships/slide" Target="/ppt/slides/slide6.xml" Id="R96a362083cdd4297" /><Relationship Type="http://schemas.openxmlformats.org/officeDocument/2006/relationships/slide" Target="/ppt/slides/slide7.xml" Id="R051ecfb36db843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98986ff7748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4f2f7b492443a" /><Relationship Type="http://schemas.openxmlformats.org/officeDocument/2006/relationships/theme" Target="/ppt/slideMasters/theme/theme1.xml" Id="R6a95c21f00dc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4f2f7b49244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b69de4584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e0c7e9a72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549dd78194a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c0472f228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42e40d7134f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0d35c07394d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738bdfef9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TIMETO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VRIES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