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7712a8fb0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f633cbb7ad4ec8"/>
  </p:sldMasterIdLst>
  <p:sldIdLst>
    <p:sldId xmlns:r="http://schemas.openxmlformats.org/officeDocument/2006/relationships" id="256" r:id="Ra370232453274040"/>
    <p:sldId xmlns:r="http://schemas.openxmlformats.org/officeDocument/2006/relationships" id="257" r:id="R6e459d19ec804232"/>
    <p:sldId xmlns:r="http://schemas.openxmlformats.org/officeDocument/2006/relationships" id="258" r:id="R40a36c9670824ae0"/>
    <p:sldId xmlns:r="http://schemas.openxmlformats.org/officeDocument/2006/relationships" id="259" r:id="Ra3e51e835924408b"/>
    <p:sldId xmlns:r="http://schemas.openxmlformats.org/officeDocument/2006/relationships" id="260" r:id="R304194c060444381"/>
    <p:sldId xmlns:r="http://schemas.openxmlformats.org/officeDocument/2006/relationships" id="261" r:id="R60baf4d422d0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633cbb7ad4ec8" /><Relationship Type="http://schemas.openxmlformats.org/officeDocument/2006/relationships/slide" Target="/ppt/slides/slide1.xml" Id="Ra370232453274040" /><Relationship Type="http://schemas.openxmlformats.org/officeDocument/2006/relationships/slide" Target="/ppt/slides/slide2.xml" Id="R6e459d19ec804232" /><Relationship Type="http://schemas.openxmlformats.org/officeDocument/2006/relationships/slide" Target="/ppt/slides/slide3.xml" Id="R40a36c9670824ae0" /><Relationship Type="http://schemas.openxmlformats.org/officeDocument/2006/relationships/slide" Target="/ppt/slides/slide4.xml" Id="Ra3e51e835924408b" /><Relationship Type="http://schemas.openxmlformats.org/officeDocument/2006/relationships/slide" Target="/ppt/slides/slide5.xml" Id="R304194c060444381" /><Relationship Type="http://schemas.openxmlformats.org/officeDocument/2006/relationships/slide" Target="/ppt/slides/slide6.xml" Id="R60baf4d422d0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4d0d83b7c49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e4875e12e43a8" /><Relationship Type="http://schemas.openxmlformats.org/officeDocument/2006/relationships/theme" Target="/ppt/slideMasters/theme/theme1.xml" Id="Rc4a99e6be54347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8e4875e12e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5b5626a1e48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1f36d542f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5057ff7fe48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d959b2f104a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e68fb855041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e2148bd9a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Hugins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3151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989 239 449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TIMETO AS</a:t>
            </a:r>
          </a:p>
        </p:txBody>
      </p:sp>
    </p:spTree>
  </p:cSld>
  <p:clrMapOvr>
    <a:masterClrMapping xmlns:a="http://schemas.openxmlformats.org/drawingml/2006/main"/>
  </p:clrMapOvr>
</p:sld>
</file>