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82deee8dd45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7332e358a14bb5"/>
  </p:sldMasterIdLst>
  <p:sldIdLst>
    <p:sldId xmlns:r="http://schemas.openxmlformats.org/officeDocument/2006/relationships" id="256" r:id="R04ed2205a15b4ac9"/>
    <p:sldId xmlns:r="http://schemas.openxmlformats.org/officeDocument/2006/relationships" id="257" r:id="R83072b6953664b02"/>
    <p:sldId xmlns:r="http://schemas.openxmlformats.org/officeDocument/2006/relationships" id="258" r:id="Rdff88fec104b4bbc"/>
    <p:sldId xmlns:r="http://schemas.openxmlformats.org/officeDocument/2006/relationships" id="259" r:id="R12b1490495294fae"/>
    <p:sldId xmlns:r="http://schemas.openxmlformats.org/officeDocument/2006/relationships" id="260" r:id="Rb87c2e9e93a441f1"/>
    <p:sldId xmlns:r="http://schemas.openxmlformats.org/officeDocument/2006/relationships" id="261" r:id="Re5e7e583d69946fc"/>
    <p:sldId xmlns:r="http://schemas.openxmlformats.org/officeDocument/2006/relationships" id="262" r:id="R45c80c2095b24e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332e358a14bb5" /><Relationship Type="http://schemas.openxmlformats.org/officeDocument/2006/relationships/slide" Target="/ppt/slides/slide1.xml" Id="R04ed2205a15b4ac9" /><Relationship Type="http://schemas.openxmlformats.org/officeDocument/2006/relationships/slide" Target="/ppt/slides/slide2.xml" Id="R83072b6953664b02" /><Relationship Type="http://schemas.openxmlformats.org/officeDocument/2006/relationships/slide" Target="/ppt/slides/slide3.xml" Id="Rdff88fec104b4bbc" /><Relationship Type="http://schemas.openxmlformats.org/officeDocument/2006/relationships/slide" Target="/ppt/slides/slide4.xml" Id="R12b1490495294fae" /><Relationship Type="http://schemas.openxmlformats.org/officeDocument/2006/relationships/slide" Target="/ppt/slides/slide5.xml" Id="Rb87c2e9e93a441f1" /><Relationship Type="http://schemas.openxmlformats.org/officeDocument/2006/relationships/slide" Target="/ppt/slides/slide6.xml" Id="Re5e7e583d69946fc" /><Relationship Type="http://schemas.openxmlformats.org/officeDocument/2006/relationships/slide" Target="/ppt/slides/slide7.xml" Id="R45c80c2095b24e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3732f314d4e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8b915f5c24586" /><Relationship Type="http://schemas.openxmlformats.org/officeDocument/2006/relationships/theme" Target="/ppt/slideMasters/theme/theme1.xml" Id="Rb0ba4eacf5cc43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98b915f5c245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45f75e2fb4c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0c931c4d443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4607284ec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d4eafdf9845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8508dde954b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963e40f8d42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c63d0444044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TROMMAKLAKKEN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TROMMAKLAKKEN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15 028 104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16 542 000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 OTTO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 HANNA BROHOLM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 LIVE BROHOLM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Vikan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TROMMAKLAKKEN AS</a:t>
            </a:r>
          </a:p>
        </p:txBody>
      </p:sp>
    </p:spTree>
  </p:cSld>
  <p:clrMapOvr>
    <a:masterClrMapping xmlns:a="http://schemas.openxmlformats.org/drawingml/2006/main"/>
  </p:clrMapOvr>
</p:sld>
</file>