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5c9865e5f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1d4718cde420f"/>
  </p:sldMasterIdLst>
  <p:sldIdLst>
    <p:sldId xmlns:r="http://schemas.openxmlformats.org/officeDocument/2006/relationships" id="256" r:id="Rf54696c1675b4482"/>
    <p:sldId xmlns:r="http://schemas.openxmlformats.org/officeDocument/2006/relationships" id="257" r:id="Raa09876a141d4bb6"/>
    <p:sldId xmlns:r="http://schemas.openxmlformats.org/officeDocument/2006/relationships" id="258" r:id="R69e6ab56e2254a2e"/>
    <p:sldId xmlns:r="http://schemas.openxmlformats.org/officeDocument/2006/relationships" id="259" r:id="Red3b0b9490f547f9"/>
    <p:sldId xmlns:r="http://schemas.openxmlformats.org/officeDocument/2006/relationships" id="260" r:id="Rc53a43f222744647"/>
    <p:sldId xmlns:r="http://schemas.openxmlformats.org/officeDocument/2006/relationships" id="261" r:id="Re01f493492004c04"/>
    <p:sldId xmlns:r="http://schemas.openxmlformats.org/officeDocument/2006/relationships" id="262" r:id="Rcc091086fe67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1d4718cde420f" /><Relationship Type="http://schemas.openxmlformats.org/officeDocument/2006/relationships/slide" Target="/ppt/slides/slide1.xml" Id="Rf54696c1675b4482" /><Relationship Type="http://schemas.openxmlformats.org/officeDocument/2006/relationships/slide" Target="/ppt/slides/slide2.xml" Id="Raa09876a141d4bb6" /><Relationship Type="http://schemas.openxmlformats.org/officeDocument/2006/relationships/slide" Target="/ppt/slides/slide3.xml" Id="R69e6ab56e2254a2e" /><Relationship Type="http://schemas.openxmlformats.org/officeDocument/2006/relationships/slide" Target="/ppt/slides/slide4.xml" Id="Red3b0b9490f547f9" /><Relationship Type="http://schemas.openxmlformats.org/officeDocument/2006/relationships/slide" Target="/ppt/slides/slide5.xml" Id="Rc53a43f222744647" /><Relationship Type="http://schemas.openxmlformats.org/officeDocument/2006/relationships/slide" Target="/ppt/slides/slide6.xml" Id="Re01f493492004c04" /><Relationship Type="http://schemas.openxmlformats.org/officeDocument/2006/relationships/slide" Target="/ppt/slides/slide7.xml" Id="Rcc091086fe67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f49b669594e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73030c56420c" /><Relationship Type="http://schemas.openxmlformats.org/officeDocument/2006/relationships/theme" Target="/ppt/slideMasters/theme/theme1.xml" Id="R4ce3418d8cfb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173030c56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cddd45b6a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ea411c57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572e7ffa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37316498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c053b0951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0bda1feb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13078d9da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