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19ed3ed7b4d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1a4e25ce5415e"/>
  </p:sldMasterIdLst>
  <p:sldIdLst>
    <p:sldId xmlns:r="http://schemas.openxmlformats.org/officeDocument/2006/relationships" id="256" r:id="R1f69bb316b3d468d"/>
    <p:sldId xmlns:r="http://schemas.openxmlformats.org/officeDocument/2006/relationships" id="257" r:id="Rf6a946c7f4084590"/>
    <p:sldId xmlns:r="http://schemas.openxmlformats.org/officeDocument/2006/relationships" id="258" r:id="Rf88b2bc2cc284c81"/>
    <p:sldId xmlns:r="http://schemas.openxmlformats.org/officeDocument/2006/relationships" id="259" r:id="R43c484b8b229401e"/>
    <p:sldId xmlns:r="http://schemas.openxmlformats.org/officeDocument/2006/relationships" id="260" r:id="Rd19020851d81441d"/>
    <p:sldId xmlns:r="http://schemas.openxmlformats.org/officeDocument/2006/relationships" id="261" r:id="Rc8097a6fefe3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1a4e25ce5415e" /><Relationship Type="http://schemas.openxmlformats.org/officeDocument/2006/relationships/slide" Target="/ppt/slides/slide1.xml" Id="R1f69bb316b3d468d" /><Relationship Type="http://schemas.openxmlformats.org/officeDocument/2006/relationships/slide" Target="/ppt/slides/slide2.xml" Id="Rf6a946c7f4084590" /><Relationship Type="http://schemas.openxmlformats.org/officeDocument/2006/relationships/slide" Target="/ppt/slides/slide3.xml" Id="Rf88b2bc2cc284c81" /><Relationship Type="http://schemas.openxmlformats.org/officeDocument/2006/relationships/slide" Target="/ppt/slides/slide4.xml" Id="R43c484b8b229401e" /><Relationship Type="http://schemas.openxmlformats.org/officeDocument/2006/relationships/slide" Target="/ppt/slides/slide5.xml" Id="Rd19020851d81441d" /><Relationship Type="http://schemas.openxmlformats.org/officeDocument/2006/relationships/slide" Target="/ppt/slides/slide6.xml" Id="Rc8097a6fefe3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581a1cb0b41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9f5ce409a4870" /><Relationship Type="http://schemas.openxmlformats.org/officeDocument/2006/relationships/theme" Target="/ppt/slideMasters/theme/theme1.xml" Id="R62c01433f8c943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9f5ce409a48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bd2ef6158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b9fecd3974b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d9c80c286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3e49eb4f344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e25c3ddbb4f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cc935c9e3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ØSTER-RIISØER INVESTERINGSCOMPAGNIE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oyvind.sletten@outlook.com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