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a65f127ec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fb2a128d64143"/>
  </p:sldMasterIdLst>
  <p:sldIdLst>
    <p:sldId xmlns:r="http://schemas.openxmlformats.org/officeDocument/2006/relationships" id="256" r:id="Rcb12f899001648ed"/>
    <p:sldId xmlns:r="http://schemas.openxmlformats.org/officeDocument/2006/relationships" id="257" r:id="Rc795595cbb05420c"/>
    <p:sldId xmlns:r="http://schemas.openxmlformats.org/officeDocument/2006/relationships" id="258" r:id="R80e3d74066e5447b"/>
    <p:sldId xmlns:r="http://schemas.openxmlformats.org/officeDocument/2006/relationships" id="259" r:id="R9999beb1f4bf4d42"/>
    <p:sldId xmlns:r="http://schemas.openxmlformats.org/officeDocument/2006/relationships" id="260" r:id="R6128e26798674af9"/>
    <p:sldId xmlns:r="http://schemas.openxmlformats.org/officeDocument/2006/relationships" id="261" r:id="Rc435ff400ba04926"/>
    <p:sldId xmlns:r="http://schemas.openxmlformats.org/officeDocument/2006/relationships" id="262" r:id="Rb4b3f559a092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fb2a128d64143" /><Relationship Type="http://schemas.openxmlformats.org/officeDocument/2006/relationships/slide" Target="/ppt/slides/slide1.xml" Id="Rcb12f899001648ed" /><Relationship Type="http://schemas.openxmlformats.org/officeDocument/2006/relationships/slide" Target="/ppt/slides/slide2.xml" Id="Rc795595cbb05420c" /><Relationship Type="http://schemas.openxmlformats.org/officeDocument/2006/relationships/slide" Target="/ppt/slides/slide3.xml" Id="R80e3d74066e5447b" /><Relationship Type="http://schemas.openxmlformats.org/officeDocument/2006/relationships/slide" Target="/ppt/slides/slide4.xml" Id="R9999beb1f4bf4d42" /><Relationship Type="http://schemas.openxmlformats.org/officeDocument/2006/relationships/slide" Target="/ppt/slides/slide5.xml" Id="R6128e26798674af9" /><Relationship Type="http://schemas.openxmlformats.org/officeDocument/2006/relationships/slide" Target="/ppt/slides/slide6.xml" Id="Rc435ff400ba04926" /><Relationship Type="http://schemas.openxmlformats.org/officeDocument/2006/relationships/slide" Target="/ppt/slides/slide7.xml" Id="Rb4b3f559a092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43663f42f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afbd8f4140f5" /><Relationship Type="http://schemas.openxmlformats.org/officeDocument/2006/relationships/theme" Target="/ppt/slideMasters/theme/theme1.xml" Id="R0a16c2d00f59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3afbd8f41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82029c2d5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adac1135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bb29340f2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aa49c7ec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dc0fc553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62aa85c8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6a494bc2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