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01c489b31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c818c279a4394"/>
  </p:sldMasterIdLst>
  <p:sldIdLst>
    <p:sldId xmlns:r="http://schemas.openxmlformats.org/officeDocument/2006/relationships" id="256" r:id="Rcc4a763632704127"/>
    <p:sldId xmlns:r="http://schemas.openxmlformats.org/officeDocument/2006/relationships" id="257" r:id="Rafd2f4a8ab76461b"/>
    <p:sldId xmlns:r="http://schemas.openxmlformats.org/officeDocument/2006/relationships" id="258" r:id="R513ecbfd73964c44"/>
    <p:sldId xmlns:r="http://schemas.openxmlformats.org/officeDocument/2006/relationships" id="259" r:id="R6a568aa993384ff2"/>
    <p:sldId xmlns:r="http://schemas.openxmlformats.org/officeDocument/2006/relationships" id="260" r:id="R2dbe88c6885f4481"/>
    <p:sldId xmlns:r="http://schemas.openxmlformats.org/officeDocument/2006/relationships" id="261" r:id="R25d1f030053c4cd6"/>
    <p:sldId xmlns:r="http://schemas.openxmlformats.org/officeDocument/2006/relationships" id="262" r:id="Rd2898e3797b4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c818c279a4394" /><Relationship Type="http://schemas.openxmlformats.org/officeDocument/2006/relationships/slide" Target="/ppt/slides/slide1.xml" Id="Rcc4a763632704127" /><Relationship Type="http://schemas.openxmlformats.org/officeDocument/2006/relationships/slide" Target="/ppt/slides/slide2.xml" Id="Rafd2f4a8ab76461b" /><Relationship Type="http://schemas.openxmlformats.org/officeDocument/2006/relationships/slide" Target="/ppt/slides/slide3.xml" Id="R513ecbfd73964c44" /><Relationship Type="http://schemas.openxmlformats.org/officeDocument/2006/relationships/slide" Target="/ppt/slides/slide4.xml" Id="R6a568aa993384ff2" /><Relationship Type="http://schemas.openxmlformats.org/officeDocument/2006/relationships/slide" Target="/ppt/slides/slide5.xml" Id="R2dbe88c6885f4481" /><Relationship Type="http://schemas.openxmlformats.org/officeDocument/2006/relationships/slide" Target="/ppt/slides/slide6.xml" Id="R25d1f030053c4cd6" /><Relationship Type="http://schemas.openxmlformats.org/officeDocument/2006/relationships/slide" Target="/ppt/slides/slide7.xml" Id="Rd2898e3797b4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f3cb095fe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de94ef8d9490c" /><Relationship Type="http://schemas.openxmlformats.org/officeDocument/2006/relationships/theme" Target="/ppt/slideMasters/theme/theme1.xml" Id="R7a9a223182cc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de94ef8d949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8291147c4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505c59e6b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c7e4e6971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ae0047b26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59431fc749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c0e6ddf314e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ff5148aec47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SILDRING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24 557 960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28 662 611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SVANEVIK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Svanevik, Einerlia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