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ee6a61e33140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7cb859de6f4eaf"/>
  </p:sldMasterIdLst>
  <p:sldIdLst>
    <p:sldId xmlns:r="http://schemas.openxmlformats.org/officeDocument/2006/relationships" id="256" r:id="R58f4cfd8e7fe4fc6"/>
    <p:sldId xmlns:r="http://schemas.openxmlformats.org/officeDocument/2006/relationships" id="257" r:id="R444882ee42fe4ef2"/>
    <p:sldId xmlns:r="http://schemas.openxmlformats.org/officeDocument/2006/relationships" id="258" r:id="Rcf236141d79e4c16"/>
    <p:sldId xmlns:r="http://schemas.openxmlformats.org/officeDocument/2006/relationships" id="259" r:id="R60fa20e6f93f42eb"/>
    <p:sldId xmlns:r="http://schemas.openxmlformats.org/officeDocument/2006/relationships" id="260" r:id="Rca96ddca6a89405a"/>
    <p:sldId xmlns:r="http://schemas.openxmlformats.org/officeDocument/2006/relationships" id="261" r:id="Rc422489e59504f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7cb859de6f4eaf" /><Relationship Type="http://schemas.openxmlformats.org/officeDocument/2006/relationships/slide" Target="/ppt/slides/slide1.xml" Id="R58f4cfd8e7fe4fc6" /><Relationship Type="http://schemas.openxmlformats.org/officeDocument/2006/relationships/slide" Target="/ppt/slides/slide2.xml" Id="R444882ee42fe4ef2" /><Relationship Type="http://schemas.openxmlformats.org/officeDocument/2006/relationships/slide" Target="/ppt/slides/slide3.xml" Id="Rcf236141d79e4c16" /><Relationship Type="http://schemas.openxmlformats.org/officeDocument/2006/relationships/slide" Target="/ppt/slides/slide4.xml" Id="R60fa20e6f93f42eb" /><Relationship Type="http://schemas.openxmlformats.org/officeDocument/2006/relationships/slide" Target="/ppt/slides/slide5.xml" Id="Rca96ddca6a89405a" /><Relationship Type="http://schemas.openxmlformats.org/officeDocument/2006/relationships/slide" Target="/ppt/slides/slide6.xml" Id="Rc422489e59504f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65dface7b14e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29f8152bd4345" /><Relationship Type="http://schemas.openxmlformats.org/officeDocument/2006/relationships/theme" Target="/ppt/slideMasters/theme/theme1.xml" Id="R51e723ba071c4c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129f8152bd43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7f22678d54d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85accefb34f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3c8a3719142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e1bc9a5f643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863f5c7fb44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f58920c914b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SILDRING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SILDRING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SILDRING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SILDRING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SILDRING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SILDRING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Maria Svanevik, Einerlia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4521 Lindesnes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989 235 990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SILDRING AS</a:t>
            </a:r>
          </a:p>
        </p:txBody>
      </p:sp>
    </p:spTree>
  </p:cSld>
  <p:clrMapOvr>
    <a:masterClrMapping xmlns:a="http://schemas.openxmlformats.org/drawingml/2006/main"/>
  </p:clrMapOvr>
</p:sld>
</file>