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3e8f906e52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cf6b4f9fe4e1a"/>
  </p:sldMasterIdLst>
  <p:sldIdLst>
    <p:sldId xmlns:r="http://schemas.openxmlformats.org/officeDocument/2006/relationships" id="256" r:id="R4c2e94dc5aaa4a31"/>
    <p:sldId xmlns:r="http://schemas.openxmlformats.org/officeDocument/2006/relationships" id="257" r:id="R369af91f3a074c9a"/>
    <p:sldId xmlns:r="http://schemas.openxmlformats.org/officeDocument/2006/relationships" id="258" r:id="R29ba667d427446c9"/>
    <p:sldId xmlns:r="http://schemas.openxmlformats.org/officeDocument/2006/relationships" id="259" r:id="Rd163ae8fffab42b6"/>
    <p:sldId xmlns:r="http://schemas.openxmlformats.org/officeDocument/2006/relationships" id="260" r:id="R1c868393156f4c99"/>
    <p:sldId xmlns:r="http://schemas.openxmlformats.org/officeDocument/2006/relationships" id="261" r:id="Rb1ba98295d7545a0"/>
    <p:sldId xmlns:r="http://schemas.openxmlformats.org/officeDocument/2006/relationships" id="262" r:id="R6b8d8512738d4a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cf6b4f9fe4e1a" /><Relationship Type="http://schemas.openxmlformats.org/officeDocument/2006/relationships/slide" Target="/ppt/slides/slide1.xml" Id="R4c2e94dc5aaa4a31" /><Relationship Type="http://schemas.openxmlformats.org/officeDocument/2006/relationships/slide" Target="/ppt/slides/slide2.xml" Id="R369af91f3a074c9a" /><Relationship Type="http://schemas.openxmlformats.org/officeDocument/2006/relationships/slide" Target="/ppt/slides/slide3.xml" Id="R29ba667d427446c9" /><Relationship Type="http://schemas.openxmlformats.org/officeDocument/2006/relationships/slide" Target="/ppt/slides/slide4.xml" Id="Rd163ae8fffab42b6" /><Relationship Type="http://schemas.openxmlformats.org/officeDocument/2006/relationships/slide" Target="/ppt/slides/slide5.xml" Id="R1c868393156f4c99" /><Relationship Type="http://schemas.openxmlformats.org/officeDocument/2006/relationships/slide" Target="/ppt/slides/slide6.xml" Id="Rb1ba98295d7545a0" /><Relationship Type="http://schemas.openxmlformats.org/officeDocument/2006/relationships/slide" Target="/ppt/slides/slide7.xml" Id="R6b8d8512738d4a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02c99dfce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ae3c923a34b80" /><Relationship Type="http://schemas.openxmlformats.org/officeDocument/2006/relationships/theme" Target="/ppt/slideMasters/theme/theme1.xml" Id="Rb2502a578e99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9ae3c923a3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a060239be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4efd8c495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23623ab841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c4c3d3146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6c8f67d89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b820c60de4a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2a58be088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PSAKTIV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PSAKTIV AS ble etablert [år] og holder til i Øksendal.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17 940 558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18 062 403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STEINAR HUSBY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6610 Øksendal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