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11092eacfc49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fa27e5c372494f"/>
  </p:sldMasterIdLst>
  <p:sldIdLst>
    <p:sldId xmlns:r="http://schemas.openxmlformats.org/officeDocument/2006/relationships" id="256" r:id="R7be52a414db346e3"/>
    <p:sldId xmlns:r="http://schemas.openxmlformats.org/officeDocument/2006/relationships" id="257" r:id="R197371da84224b06"/>
    <p:sldId xmlns:r="http://schemas.openxmlformats.org/officeDocument/2006/relationships" id="258" r:id="Rf29685bf546c424f"/>
    <p:sldId xmlns:r="http://schemas.openxmlformats.org/officeDocument/2006/relationships" id="259" r:id="R066216e887134043"/>
    <p:sldId xmlns:r="http://schemas.openxmlformats.org/officeDocument/2006/relationships" id="260" r:id="R077db36d057e4191"/>
    <p:sldId xmlns:r="http://schemas.openxmlformats.org/officeDocument/2006/relationships" id="261" r:id="R4f976af1e8ff4c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a27e5c372494f" /><Relationship Type="http://schemas.openxmlformats.org/officeDocument/2006/relationships/slide" Target="/ppt/slides/slide1.xml" Id="R7be52a414db346e3" /><Relationship Type="http://schemas.openxmlformats.org/officeDocument/2006/relationships/slide" Target="/ppt/slides/slide2.xml" Id="R197371da84224b06" /><Relationship Type="http://schemas.openxmlformats.org/officeDocument/2006/relationships/slide" Target="/ppt/slides/slide3.xml" Id="Rf29685bf546c424f" /><Relationship Type="http://schemas.openxmlformats.org/officeDocument/2006/relationships/slide" Target="/ppt/slides/slide4.xml" Id="R066216e887134043" /><Relationship Type="http://schemas.openxmlformats.org/officeDocument/2006/relationships/slide" Target="/ppt/slides/slide5.xml" Id="R077db36d057e4191" /><Relationship Type="http://schemas.openxmlformats.org/officeDocument/2006/relationships/slide" Target="/ppt/slides/slide6.xml" Id="R4f976af1e8ff4c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fe87517fd4d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e8029f6ae4e6b" /><Relationship Type="http://schemas.openxmlformats.org/officeDocument/2006/relationships/theme" Target="/ppt/slideMasters/theme/theme1.xml" Id="R4ecbd7782a8d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8e8029f6ae4e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aacadacba4b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b4f6f52fb46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c7fff7bb648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882f8a0d143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9e917db7942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6a5e9692544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PSAKTIV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6610 Øksendal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PSAKTIV AS</a:t>
            </a:r>
          </a:p>
        </p:txBody>
      </p:sp>
    </p:spTree>
  </p:cSld>
  <p:clrMapOvr>
    <a:masterClrMapping xmlns:a="http://schemas.openxmlformats.org/drawingml/2006/main"/>
  </p:clrMapOvr>
</p:sld>
</file>