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833612a6d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12738d61e4865"/>
  </p:sldMasterIdLst>
  <p:sldIdLst>
    <p:sldId xmlns:r="http://schemas.openxmlformats.org/officeDocument/2006/relationships" id="256" r:id="Ra5ed175ad5ef49bf"/>
    <p:sldId xmlns:r="http://schemas.openxmlformats.org/officeDocument/2006/relationships" id="257" r:id="R55a48cd9780e4a06"/>
    <p:sldId xmlns:r="http://schemas.openxmlformats.org/officeDocument/2006/relationships" id="258" r:id="R5cbaccaffa6f4963"/>
    <p:sldId xmlns:r="http://schemas.openxmlformats.org/officeDocument/2006/relationships" id="259" r:id="Re9373870c5ee4542"/>
    <p:sldId xmlns:r="http://schemas.openxmlformats.org/officeDocument/2006/relationships" id="260" r:id="Reda498a1eca44c4c"/>
    <p:sldId xmlns:r="http://schemas.openxmlformats.org/officeDocument/2006/relationships" id="261" r:id="Rfd0388bd1f0245cc"/>
    <p:sldId xmlns:r="http://schemas.openxmlformats.org/officeDocument/2006/relationships" id="262" r:id="R7fa0bbf1e648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12738d61e4865" /><Relationship Type="http://schemas.openxmlformats.org/officeDocument/2006/relationships/slide" Target="/ppt/slides/slide1.xml" Id="Ra5ed175ad5ef49bf" /><Relationship Type="http://schemas.openxmlformats.org/officeDocument/2006/relationships/slide" Target="/ppt/slides/slide2.xml" Id="R55a48cd9780e4a06" /><Relationship Type="http://schemas.openxmlformats.org/officeDocument/2006/relationships/slide" Target="/ppt/slides/slide3.xml" Id="R5cbaccaffa6f4963" /><Relationship Type="http://schemas.openxmlformats.org/officeDocument/2006/relationships/slide" Target="/ppt/slides/slide4.xml" Id="Re9373870c5ee4542" /><Relationship Type="http://schemas.openxmlformats.org/officeDocument/2006/relationships/slide" Target="/ppt/slides/slide5.xml" Id="Reda498a1eca44c4c" /><Relationship Type="http://schemas.openxmlformats.org/officeDocument/2006/relationships/slide" Target="/ppt/slides/slide6.xml" Id="Rfd0388bd1f0245cc" /><Relationship Type="http://schemas.openxmlformats.org/officeDocument/2006/relationships/slide" Target="/ppt/slides/slide7.xml" Id="R7fa0bbf1e648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2cab18a1d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2bcce78b427c" /><Relationship Type="http://schemas.openxmlformats.org/officeDocument/2006/relationships/theme" Target="/ppt/slideMasters/theme/theme1.xml" Id="R56e35040328a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62bcce78b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e0869bbf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96d7739f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08068e2a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4be380a5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5a2c5ef1d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fbb0d41e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5dbbeb5b3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SIGBJØRN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RONNY SØRSETH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SØRVIK SONJA KRISTIN DALE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