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ee5c5921d447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d56980c7ae4ba8"/>
  </p:sldMasterIdLst>
  <p:sldIdLst>
    <p:sldId xmlns:r="http://schemas.openxmlformats.org/officeDocument/2006/relationships" id="256" r:id="Re18e11b7f1234603"/>
    <p:sldId xmlns:r="http://schemas.openxmlformats.org/officeDocument/2006/relationships" id="257" r:id="Re8752d48017d4140"/>
    <p:sldId xmlns:r="http://schemas.openxmlformats.org/officeDocument/2006/relationships" id="258" r:id="R8efd3310514944e9"/>
    <p:sldId xmlns:r="http://schemas.openxmlformats.org/officeDocument/2006/relationships" id="259" r:id="R14d093b6e020420c"/>
    <p:sldId xmlns:r="http://schemas.openxmlformats.org/officeDocument/2006/relationships" id="260" r:id="R5dc28f5c5b2c4286"/>
    <p:sldId xmlns:r="http://schemas.openxmlformats.org/officeDocument/2006/relationships" id="261" r:id="Rb60da7fc4dfd4a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56980c7ae4ba8" /><Relationship Type="http://schemas.openxmlformats.org/officeDocument/2006/relationships/slide" Target="/ppt/slides/slide1.xml" Id="Re18e11b7f1234603" /><Relationship Type="http://schemas.openxmlformats.org/officeDocument/2006/relationships/slide" Target="/ppt/slides/slide2.xml" Id="Re8752d48017d4140" /><Relationship Type="http://schemas.openxmlformats.org/officeDocument/2006/relationships/slide" Target="/ppt/slides/slide3.xml" Id="R8efd3310514944e9" /><Relationship Type="http://schemas.openxmlformats.org/officeDocument/2006/relationships/slide" Target="/ppt/slides/slide4.xml" Id="R14d093b6e020420c" /><Relationship Type="http://schemas.openxmlformats.org/officeDocument/2006/relationships/slide" Target="/ppt/slides/slide5.xml" Id="R5dc28f5c5b2c4286" /><Relationship Type="http://schemas.openxmlformats.org/officeDocument/2006/relationships/slide" Target="/ppt/slides/slide6.xml" Id="Rb60da7fc4dfd4a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df5218a7f4c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a123459a34667" /><Relationship Type="http://schemas.openxmlformats.org/officeDocument/2006/relationships/theme" Target="/ppt/slideMasters/theme/theme1.xml" Id="R158467b8636947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2a123459a346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b141636bf45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a3a3563c042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ec4167a56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5cf52e54841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467486a4844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937aa52704b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ØVERGÅRDEN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Sigbjørn Dale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6490 Eide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989 234 129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ØVERGÅRDEN AS</a:t>
            </a:r>
          </a:p>
        </p:txBody>
      </p:sp>
    </p:spTree>
  </p:cSld>
  <p:clrMapOvr>
    <a:masterClrMapping xmlns:a="http://schemas.openxmlformats.org/drawingml/2006/main"/>
  </p:clrMapOvr>
</p:sld>
</file>