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5600b7f8641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f9e380452499e"/>
  </p:sldMasterIdLst>
  <p:sldIdLst>
    <p:sldId xmlns:r="http://schemas.openxmlformats.org/officeDocument/2006/relationships" id="256" r:id="Rbaf30bb0de9f4477"/>
    <p:sldId xmlns:r="http://schemas.openxmlformats.org/officeDocument/2006/relationships" id="257" r:id="Rccf8218412024e1e"/>
    <p:sldId xmlns:r="http://schemas.openxmlformats.org/officeDocument/2006/relationships" id="258" r:id="R9851d19cd36344de"/>
    <p:sldId xmlns:r="http://schemas.openxmlformats.org/officeDocument/2006/relationships" id="259" r:id="R1d9b4e2f687a4df0"/>
    <p:sldId xmlns:r="http://schemas.openxmlformats.org/officeDocument/2006/relationships" id="260" r:id="R261012271025492b"/>
    <p:sldId xmlns:r="http://schemas.openxmlformats.org/officeDocument/2006/relationships" id="261" r:id="R5c48862e392a40c1"/>
    <p:sldId xmlns:r="http://schemas.openxmlformats.org/officeDocument/2006/relationships" id="262" r:id="Rbfbe1f01d0d4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f9e380452499e" /><Relationship Type="http://schemas.openxmlformats.org/officeDocument/2006/relationships/slide" Target="/ppt/slides/slide1.xml" Id="Rbaf30bb0de9f4477" /><Relationship Type="http://schemas.openxmlformats.org/officeDocument/2006/relationships/slide" Target="/ppt/slides/slide2.xml" Id="Rccf8218412024e1e" /><Relationship Type="http://schemas.openxmlformats.org/officeDocument/2006/relationships/slide" Target="/ppt/slides/slide3.xml" Id="R9851d19cd36344de" /><Relationship Type="http://schemas.openxmlformats.org/officeDocument/2006/relationships/slide" Target="/ppt/slides/slide4.xml" Id="R1d9b4e2f687a4df0" /><Relationship Type="http://schemas.openxmlformats.org/officeDocument/2006/relationships/slide" Target="/ppt/slides/slide5.xml" Id="R261012271025492b" /><Relationship Type="http://schemas.openxmlformats.org/officeDocument/2006/relationships/slide" Target="/ppt/slides/slide6.xml" Id="R5c48862e392a40c1" /><Relationship Type="http://schemas.openxmlformats.org/officeDocument/2006/relationships/slide" Target="/ppt/slides/slide7.xml" Id="Rbfbe1f01d0d4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ad7973514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9f7303918403a" /><Relationship Type="http://schemas.openxmlformats.org/officeDocument/2006/relationships/theme" Target="/ppt/slideMasters/theme/theme1.xml" Id="R672fdd10c001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9f730391840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06c4d2da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6ee9063e8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0a4469d7246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82dd2e9d5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88c2179c149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d554dbb3a4a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810066b3046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AMARIE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7 114 764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83 356 713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83 840 217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HELENE BERGE HOLM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HELENE BERGE HOLM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Onkel Eriks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29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