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62e5f379ac4b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8df1125d7f4e78"/>
  </p:sldMasterIdLst>
  <p:sldIdLst>
    <p:sldId xmlns:r="http://schemas.openxmlformats.org/officeDocument/2006/relationships" id="256" r:id="R9d543154f5834f1d"/>
    <p:sldId xmlns:r="http://schemas.openxmlformats.org/officeDocument/2006/relationships" id="257" r:id="Rbe31cf0eefa84bc5"/>
    <p:sldId xmlns:r="http://schemas.openxmlformats.org/officeDocument/2006/relationships" id="258" r:id="Rd73e1cef340f4447"/>
    <p:sldId xmlns:r="http://schemas.openxmlformats.org/officeDocument/2006/relationships" id="259" r:id="R7ca8c88ebeda4e18"/>
    <p:sldId xmlns:r="http://schemas.openxmlformats.org/officeDocument/2006/relationships" id="260" r:id="R544e902a28224592"/>
    <p:sldId xmlns:r="http://schemas.openxmlformats.org/officeDocument/2006/relationships" id="261" r:id="R3bf3dddd78334cd2"/>
    <p:sldId xmlns:r="http://schemas.openxmlformats.org/officeDocument/2006/relationships" id="262" r:id="R5ffb5d4c4aff42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df1125d7f4e78" /><Relationship Type="http://schemas.openxmlformats.org/officeDocument/2006/relationships/slide" Target="/ppt/slides/slide1.xml" Id="R9d543154f5834f1d" /><Relationship Type="http://schemas.openxmlformats.org/officeDocument/2006/relationships/slide" Target="/ppt/slides/slide2.xml" Id="Rbe31cf0eefa84bc5" /><Relationship Type="http://schemas.openxmlformats.org/officeDocument/2006/relationships/slide" Target="/ppt/slides/slide3.xml" Id="Rd73e1cef340f4447" /><Relationship Type="http://schemas.openxmlformats.org/officeDocument/2006/relationships/slide" Target="/ppt/slides/slide4.xml" Id="R7ca8c88ebeda4e18" /><Relationship Type="http://schemas.openxmlformats.org/officeDocument/2006/relationships/slide" Target="/ppt/slides/slide5.xml" Id="R544e902a28224592" /><Relationship Type="http://schemas.openxmlformats.org/officeDocument/2006/relationships/slide" Target="/ppt/slides/slide6.xml" Id="R3bf3dddd78334cd2" /><Relationship Type="http://schemas.openxmlformats.org/officeDocument/2006/relationships/slide" Target="/ppt/slides/slide7.xml" Id="R5ffb5d4c4aff42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8af7b147342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dab1e0bef42e8" /><Relationship Type="http://schemas.openxmlformats.org/officeDocument/2006/relationships/theme" Target="/ppt/slideMasters/theme/theme1.xml" Id="Rc9d128b9bf394e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5dab1e0bef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3887721e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b7261f35246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0fca217da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b897cbb16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cb3d9645f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ff6c1ca984e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5bc3c350348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GELATHO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GELATHO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699 153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−1 658 574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53 882 544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8 375 059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56 398 047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NORDBERG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LILIAN NORDBERG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BRØNDBO NORDBERG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GERHARD NORDBERG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NORDBERG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GELATHO AS</a:t>
            </a:r>
          </a:p>
        </p:txBody>
      </p:sp>
    </p:spTree>
  </p:cSld>
  <p:clrMapOvr>
    <a:masterClrMapping xmlns:a="http://schemas.openxmlformats.org/drawingml/2006/main"/>
  </p:clrMapOvr>
</p:sld>
</file>