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f2670d957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6c72b3fd94d23"/>
  </p:sldMasterIdLst>
  <p:sldIdLst>
    <p:sldId xmlns:r="http://schemas.openxmlformats.org/officeDocument/2006/relationships" id="256" r:id="Rd37e4187520649a0"/>
    <p:sldId xmlns:r="http://schemas.openxmlformats.org/officeDocument/2006/relationships" id="257" r:id="R5faa013b213448f6"/>
    <p:sldId xmlns:r="http://schemas.openxmlformats.org/officeDocument/2006/relationships" id="258" r:id="R5564b267a46246ba"/>
    <p:sldId xmlns:r="http://schemas.openxmlformats.org/officeDocument/2006/relationships" id="259" r:id="R72fbce79122a4bbb"/>
    <p:sldId xmlns:r="http://schemas.openxmlformats.org/officeDocument/2006/relationships" id="260" r:id="R93bd7fe729de4d95"/>
    <p:sldId xmlns:r="http://schemas.openxmlformats.org/officeDocument/2006/relationships" id="261" r:id="R12195f93e7c64d92"/>
    <p:sldId xmlns:r="http://schemas.openxmlformats.org/officeDocument/2006/relationships" id="262" r:id="R0472bbcabb63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6c72b3fd94d23" /><Relationship Type="http://schemas.openxmlformats.org/officeDocument/2006/relationships/slide" Target="/ppt/slides/slide1.xml" Id="Rd37e4187520649a0" /><Relationship Type="http://schemas.openxmlformats.org/officeDocument/2006/relationships/slide" Target="/ppt/slides/slide2.xml" Id="R5faa013b213448f6" /><Relationship Type="http://schemas.openxmlformats.org/officeDocument/2006/relationships/slide" Target="/ppt/slides/slide3.xml" Id="R5564b267a46246ba" /><Relationship Type="http://schemas.openxmlformats.org/officeDocument/2006/relationships/slide" Target="/ppt/slides/slide4.xml" Id="R72fbce79122a4bbb" /><Relationship Type="http://schemas.openxmlformats.org/officeDocument/2006/relationships/slide" Target="/ppt/slides/slide5.xml" Id="R93bd7fe729de4d95" /><Relationship Type="http://schemas.openxmlformats.org/officeDocument/2006/relationships/slide" Target="/ppt/slides/slide6.xml" Id="R12195f93e7c64d92" /><Relationship Type="http://schemas.openxmlformats.org/officeDocument/2006/relationships/slide" Target="/ppt/slides/slide7.xml" Id="R0472bbcabb63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0162637d4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b63dfc684a42" /><Relationship Type="http://schemas.openxmlformats.org/officeDocument/2006/relationships/theme" Target="/ppt/slideMasters/theme/theme1.xml" Id="Rf5fd57b1dbb7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eb63dfc68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a393b95bb4d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6d1ac352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974c7886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27f36e25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a4e28de1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6e605a13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99885696f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HANS MAGNAR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KRIKEN UNNI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