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c46000d1394e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9bf4ba53b74058"/>
  </p:sldMasterIdLst>
  <p:sldIdLst>
    <p:sldId xmlns:r="http://schemas.openxmlformats.org/officeDocument/2006/relationships" id="256" r:id="R8d0a29d3064a4487"/>
    <p:sldId xmlns:r="http://schemas.openxmlformats.org/officeDocument/2006/relationships" id="257" r:id="R0ebabd8e37f444dd"/>
    <p:sldId xmlns:r="http://schemas.openxmlformats.org/officeDocument/2006/relationships" id="258" r:id="R964fc6cd0d444390"/>
    <p:sldId xmlns:r="http://schemas.openxmlformats.org/officeDocument/2006/relationships" id="259" r:id="R40b75d51f6804d3b"/>
    <p:sldId xmlns:r="http://schemas.openxmlformats.org/officeDocument/2006/relationships" id="260" r:id="R494d03cef7cd4397"/>
    <p:sldId xmlns:r="http://schemas.openxmlformats.org/officeDocument/2006/relationships" id="261" r:id="Re4f530591ffe44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bf4ba53b74058" /><Relationship Type="http://schemas.openxmlformats.org/officeDocument/2006/relationships/slide" Target="/ppt/slides/slide1.xml" Id="R8d0a29d3064a4487" /><Relationship Type="http://schemas.openxmlformats.org/officeDocument/2006/relationships/slide" Target="/ppt/slides/slide2.xml" Id="R0ebabd8e37f444dd" /><Relationship Type="http://schemas.openxmlformats.org/officeDocument/2006/relationships/slide" Target="/ppt/slides/slide3.xml" Id="R964fc6cd0d444390" /><Relationship Type="http://schemas.openxmlformats.org/officeDocument/2006/relationships/slide" Target="/ppt/slides/slide4.xml" Id="R40b75d51f6804d3b" /><Relationship Type="http://schemas.openxmlformats.org/officeDocument/2006/relationships/slide" Target="/ppt/slides/slide5.xml" Id="R494d03cef7cd4397" /><Relationship Type="http://schemas.openxmlformats.org/officeDocument/2006/relationships/slide" Target="/ppt/slides/slide6.xml" Id="Re4f530591ffe44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2c0f4e99249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64851c2e34d47" /><Relationship Type="http://schemas.openxmlformats.org/officeDocument/2006/relationships/theme" Target="/ppt/slideMasters/theme/theme1.xml" Id="R9b25cdcae4fd4e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d64851c2e34d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6007750ce41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31c4c97e042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820cc982c43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64a38949541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f096ca47b4e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e028933ae46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FIRDA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Elvegården, Naustdalsvegen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78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