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ed5541e9c47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4b588f74024d7c"/>
  </p:sldMasterIdLst>
  <p:sldIdLst>
    <p:sldId xmlns:r="http://schemas.openxmlformats.org/officeDocument/2006/relationships" id="256" r:id="R1967edd2a6224971"/>
    <p:sldId xmlns:r="http://schemas.openxmlformats.org/officeDocument/2006/relationships" id="257" r:id="R82c2f934fd714a5a"/>
    <p:sldId xmlns:r="http://schemas.openxmlformats.org/officeDocument/2006/relationships" id="258" r:id="R5e9cf0b6e7f14e0f"/>
    <p:sldId xmlns:r="http://schemas.openxmlformats.org/officeDocument/2006/relationships" id="259" r:id="Recb27fc026e644e3"/>
    <p:sldId xmlns:r="http://schemas.openxmlformats.org/officeDocument/2006/relationships" id="260" r:id="R254c79d773d94218"/>
    <p:sldId xmlns:r="http://schemas.openxmlformats.org/officeDocument/2006/relationships" id="261" r:id="R7987a5714d2f477e"/>
    <p:sldId xmlns:r="http://schemas.openxmlformats.org/officeDocument/2006/relationships" id="262" r:id="R231637e9a1bf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b588f74024d7c" /><Relationship Type="http://schemas.openxmlformats.org/officeDocument/2006/relationships/slide" Target="/ppt/slides/slide1.xml" Id="R1967edd2a6224971" /><Relationship Type="http://schemas.openxmlformats.org/officeDocument/2006/relationships/slide" Target="/ppt/slides/slide2.xml" Id="R82c2f934fd714a5a" /><Relationship Type="http://schemas.openxmlformats.org/officeDocument/2006/relationships/slide" Target="/ppt/slides/slide3.xml" Id="R5e9cf0b6e7f14e0f" /><Relationship Type="http://schemas.openxmlformats.org/officeDocument/2006/relationships/slide" Target="/ppt/slides/slide4.xml" Id="Recb27fc026e644e3" /><Relationship Type="http://schemas.openxmlformats.org/officeDocument/2006/relationships/slide" Target="/ppt/slides/slide5.xml" Id="R254c79d773d94218" /><Relationship Type="http://schemas.openxmlformats.org/officeDocument/2006/relationships/slide" Target="/ppt/slides/slide6.xml" Id="R7987a5714d2f477e" /><Relationship Type="http://schemas.openxmlformats.org/officeDocument/2006/relationships/slide" Target="/ppt/slides/slide7.xml" Id="R231637e9a1bf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d832850de47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9157773c64375" /><Relationship Type="http://schemas.openxmlformats.org/officeDocument/2006/relationships/theme" Target="/ppt/slideMasters/theme/theme1.xml" Id="R53f0d7aa042a4f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a9157773c643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a80ddefa64f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4679f6ac04b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64a14e8da45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4fc0e8b55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a566836b84c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a278f802242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db62f55a54c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HAUGEN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FINANS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2 087 630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31 280 283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32 210 476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HALLVARD HAUGEN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HALLVARD HAUGEN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Grønland 70C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989 230 840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HAUGEN FINANS AS</a:t>
            </a:r>
          </a:p>
        </p:txBody>
      </p:sp>
    </p:spTree>
  </p:cSld>
  <p:clrMapOvr>
    <a:masterClrMapping xmlns:a="http://schemas.openxmlformats.org/drawingml/2006/main"/>
  </p:clrMapOvr>
</p:sld>
</file>