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240a93ddb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6994df727426c"/>
  </p:sldMasterIdLst>
  <p:sldIdLst>
    <p:sldId xmlns:r="http://schemas.openxmlformats.org/officeDocument/2006/relationships" id="256" r:id="R89895d6994f24822"/>
    <p:sldId xmlns:r="http://schemas.openxmlformats.org/officeDocument/2006/relationships" id="257" r:id="Ra9223717dd9540ee"/>
    <p:sldId xmlns:r="http://schemas.openxmlformats.org/officeDocument/2006/relationships" id="258" r:id="R41a3f4e445504444"/>
    <p:sldId xmlns:r="http://schemas.openxmlformats.org/officeDocument/2006/relationships" id="259" r:id="R11908c7d4e6a40f2"/>
    <p:sldId xmlns:r="http://schemas.openxmlformats.org/officeDocument/2006/relationships" id="260" r:id="R8b4cfb7c973d4f1f"/>
    <p:sldId xmlns:r="http://schemas.openxmlformats.org/officeDocument/2006/relationships" id="261" r:id="R18850cd161ea4c0e"/>
    <p:sldId xmlns:r="http://schemas.openxmlformats.org/officeDocument/2006/relationships" id="262" r:id="Ra066cd746b80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6994df727426c" /><Relationship Type="http://schemas.openxmlformats.org/officeDocument/2006/relationships/slide" Target="/ppt/slides/slide1.xml" Id="R89895d6994f24822" /><Relationship Type="http://schemas.openxmlformats.org/officeDocument/2006/relationships/slide" Target="/ppt/slides/slide2.xml" Id="Ra9223717dd9540ee" /><Relationship Type="http://schemas.openxmlformats.org/officeDocument/2006/relationships/slide" Target="/ppt/slides/slide3.xml" Id="R41a3f4e445504444" /><Relationship Type="http://schemas.openxmlformats.org/officeDocument/2006/relationships/slide" Target="/ppt/slides/slide4.xml" Id="R11908c7d4e6a40f2" /><Relationship Type="http://schemas.openxmlformats.org/officeDocument/2006/relationships/slide" Target="/ppt/slides/slide5.xml" Id="R8b4cfb7c973d4f1f" /><Relationship Type="http://schemas.openxmlformats.org/officeDocument/2006/relationships/slide" Target="/ppt/slides/slide6.xml" Id="R18850cd161ea4c0e" /><Relationship Type="http://schemas.openxmlformats.org/officeDocument/2006/relationships/slide" Target="/ppt/slides/slide7.xml" Id="Ra066cd746b80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8e0199f5e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30e9a6ac4cd8" /><Relationship Type="http://schemas.openxmlformats.org/officeDocument/2006/relationships/theme" Target="/ppt/slideMasters/theme/theme1.xml" Id="Rc1ef6f152483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930e9a6ac4c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126f233d4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3f2e7ce8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efc513ae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ebdde645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f94cf231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b03b3339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72ecf742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Sletten, Dælijordet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