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de936ffa0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1e7ff7e39b4f4f"/>
  </p:sldMasterIdLst>
  <p:sldIdLst>
    <p:sldId xmlns:r="http://schemas.openxmlformats.org/officeDocument/2006/relationships" id="256" r:id="Rf3fd4148af994cdd"/>
    <p:sldId xmlns:r="http://schemas.openxmlformats.org/officeDocument/2006/relationships" id="257" r:id="R76c1149a1daf439b"/>
    <p:sldId xmlns:r="http://schemas.openxmlformats.org/officeDocument/2006/relationships" id="258" r:id="R110a796d2f294322"/>
    <p:sldId xmlns:r="http://schemas.openxmlformats.org/officeDocument/2006/relationships" id="259" r:id="Rd918f6f0f6fd44bb"/>
    <p:sldId xmlns:r="http://schemas.openxmlformats.org/officeDocument/2006/relationships" id="260" r:id="R79ba6b439707413c"/>
    <p:sldId xmlns:r="http://schemas.openxmlformats.org/officeDocument/2006/relationships" id="261" r:id="Rb9872ef94c92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e7ff7e39b4f4f" /><Relationship Type="http://schemas.openxmlformats.org/officeDocument/2006/relationships/slide" Target="/ppt/slides/slide1.xml" Id="Rf3fd4148af994cdd" /><Relationship Type="http://schemas.openxmlformats.org/officeDocument/2006/relationships/slide" Target="/ppt/slides/slide2.xml" Id="R76c1149a1daf439b" /><Relationship Type="http://schemas.openxmlformats.org/officeDocument/2006/relationships/slide" Target="/ppt/slides/slide3.xml" Id="R110a796d2f294322" /><Relationship Type="http://schemas.openxmlformats.org/officeDocument/2006/relationships/slide" Target="/ppt/slides/slide4.xml" Id="Rd918f6f0f6fd44bb" /><Relationship Type="http://schemas.openxmlformats.org/officeDocument/2006/relationships/slide" Target="/ppt/slides/slide5.xml" Id="R79ba6b439707413c" /><Relationship Type="http://schemas.openxmlformats.org/officeDocument/2006/relationships/slide" Target="/ppt/slides/slide6.xml" Id="Rb9872ef94c92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8033186ce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223b11f5f42f1" /><Relationship Type="http://schemas.openxmlformats.org/officeDocument/2006/relationships/theme" Target="/ppt/slideMasters/theme/theme1.xml" Id="R510d2a070ac6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7223b11f5f42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03fafce949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55243178b47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b4da2677f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ff5e9749a46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39ccd6a50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7aa120570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Sletten, Dælijordet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