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c04b1e56104e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da6526f8934168"/>
  </p:sldMasterIdLst>
  <p:sldIdLst>
    <p:sldId xmlns:r="http://schemas.openxmlformats.org/officeDocument/2006/relationships" id="256" r:id="R437c30c5af6c48b2"/>
    <p:sldId xmlns:r="http://schemas.openxmlformats.org/officeDocument/2006/relationships" id="257" r:id="R23670bfeac5e40da"/>
    <p:sldId xmlns:r="http://schemas.openxmlformats.org/officeDocument/2006/relationships" id="258" r:id="R1bd6eda660344d95"/>
    <p:sldId xmlns:r="http://schemas.openxmlformats.org/officeDocument/2006/relationships" id="259" r:id="R1c5398ffb76d434e"/>
    <p:sldId xmlns:r="http://schemas.openxmlformats.org/officeDocument/2006/relationships" id="260" r:id="R6ce58a4596274d37"/>
    <p:sldId xmlns:r="http://schemas.openxmlformats.org/officeDocument/2006/relationships" id="261" r:id="R13697e72f39e429f"/>
    <p:sldId xmlns:r="http://schemas.openxmlformats.org/officeDocument/2006/relationships" id="262" r:id="Rbf0259e56fa74f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a6526f8934168" /><Relationship Type="http://schemas.openxmlformats.org/officeDocument/2006/relationships/slide" Target="/ppt/slides/slide1.xml" Id="R437c30c5af6c48b2" /><Relationship Type="http://schemas.openxmlformats.org/officeDocument/2006/relationships/slide" Target="/ppt/slides/slide2.xml" Id="R23670bfeac5e40da" /><Relationship Type="http://schemas.openxmlformats.org/officeDocument/2006/relationships/slide" Target="/ppt/slides/slide3.xml" Id="R1bd6eda660344d95" /><Relationship Type="http://schemas.openxmlformats.org/officeDocument/2006/relationships/slide" Target="/ppt/slides/slide4.xml" Id="R1c5398ffb76d434e" /><Relationship Type="http://schemas.openxmlformats.org/officeDocument/2006/relationships/slide" Target="/ppt/slides/slide5.xml" Id="R6ce58a4596274d37" /><Relationship Type="http://schemas.openxmlformats.org/officeDocument/2006/relationships/slide" Target="/ppt/slides/slide6.xml" Id="R13697e72f39e429f" /><Relationship Type="http://schemas.openxmlformats.org/officeDocument/2006/relationships/slide" Target="/ppt/slides/slide7.xml" Id="Rbf0259e56fa74f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9ede40c2946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a3776800c4d42" /><Relationship Type="http://schemas.openxmlformats.org/officeDocument/2006/relationships/theme" Target="/ppt/slideMasters/theme/theme1.xml" Id="R78c945e1ce1b4b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ba3776800c4d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9dd70078e40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188fef9b149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dc8d0d3cc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e1fada82a4c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a36fff5f942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36958b46a41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0459399fd41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 OG LANGEN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 OG LANGEN HOLDING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1 491 394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21 496 330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22 112 992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SUND  –  72,7 %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SUND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ØVERBY SUND  –  13,6 %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