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0e92cd5e58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9fd313350c4535"/>
  </p:sldMasterIdLst>
  <p:sldIdLst>
    <p:sldId xmlns:r="http://schemas.openxmlformats.org/officeDocument/2006/relationships" id="256" r:id="Rd8105aa6f22944ef"/>
    <p:sldId xmlns:r="http://schemas.openxmlformats.org/officeDocument/2006/relationships" id="257" r:id="Rc1c33683898c46af"/>
    <p:sldId xmlns:r="http://schemas.openxmlformats.org/officeDocument/2006/relationships" id="258" r:id="R97b31e54469846d0"/>
    <p:sldId xmlns:r="http://schemas.openxmlformats.org/officeDocument/2006/relationships" id="259" r:id="Re8966c80cfa646b2"/>
    <p:sldId xmlns:r="http://schemas.openxmlformats.org/officeDocument/2006/relationships" id="260" r:id="R38b673fd38ae43ab"/>
    <p:sldId xmlns:r="http://schemas.openxmlformats.org/officeDocument/2006/relationships" id="261" r:id="R2566859f07ce450f"/>
    <p:sldId xmlns:r="http://schemas.openxmlformats.org/officeDocument/2006/relationships" id="262" r:id="R6020b28db24642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fd313350c4535" /><Relationship Type="http://schemas.openxmlformats.org/officeDocument/2006/relationships/slide" Target="/ppt/slides/slide1.xml" Id="Rd8105aa6f22944ef" /><Relationship Type="http://schemas.openxmlformats.org/officeDocument/2006/relationships/slide" Target="/ppt/slides/slide2.xml" Id="Rc1c33683898c46af" /><Relationship Type="http://schemas.openxmlformats.org/officeDocument/2006/relationships/slide" Target="/ppt/slides/slide3.xml" Id="R97b31e54469846d0" /><Relationship Type="http://schemas.openxmlformats.org/officeDocument/2006/relationships/slide" Target="/ppt/slides/slide4.xml" Id="Re8966c80cfa646b2" /><Relationship Type="http://schemas.openxmlformats.org/officeDocument/2006/relationships/slide" Target="/ppt/slides/slide5.xml" Id="R38b673fd38ae43ab" /><Relationship Type="http://schemas.openxmlformats.org/officeDocument/2006/relationships/slide" Target="/ppt/slides/slide6.xml" Id="R2566859f07ce450f" /><Relationship Type="http://schemas.openxmlformats.org/officeDocument/2006/relationships/slide" Target="/ppt/slides/slide7.xml" Id="R6020b28db24642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25c90e63a4b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2c6b7b89441a2" /><Relationship Type="http://schemas.openxmlformats.org/officeDocument/2006/relationships/theme" Target="/ppt/slideMasters/theme/theme1.xml" Id="R3c1a39aec29046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32c6b7b89441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ef3281cd64e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0e1ec83944d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46c9f17e04a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4d83938ae43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2f03fdbed43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fd4f8495546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029dfdfe947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KAGRO HOLDING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17 495 261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18 111 933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MEKLENBORG KARL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Karl Tore Meklenborg, Glomma terrasse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989 228 390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