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a26c6b194a4a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87e34b04ef45cd"/>
  </p:sldMasterIdLst>
  <p:sldIdLst>
    <p:sldId xmlns:r="http://schemas.openxmlformats.org/officeDocument/2006/relationships" id="256" r:id="Ra342c0f654814576"/>
    <p:sldId xmlns:r="http://schemas.openxmlformats.org/officeDocument/2006/relationships" id="257" r:id="R131b387c05b246e0"/>
    <p:sldId xmlns:r="http://schemas.openxmlformats.org/officeDocument/2006/relationships" id="258" r:id="R34324aa29b98447f"/>
    <p:sldId xmlns:r="http://schemas.openxmlformats.org/officeDocument/2006/relationships" id="259" r:id="Rff5bd3c76b104d1b"/>
    <p:sldId xmlns:r="http://schemas.openxmlformats.org/officeDocument/2006/relationships" id="260" r:id="Ra764cc6e9d684307"/>
    <p:sldId xmlns:r="http://schemas.openxmlformats.org/officeDocument/2006/relationships" id="261" r:id="Rdfba4bf2c4344a10"/>
    <p:sldId xmlns:r="http://schemas.openxmlformats.org/officeDocument/2006/relationships" id="262" r:id="Rcb9705582af14f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7e34b04ef45cd" /><Relationship Type="http://schemas.openxmlformats.org/officeDocument/2006/relationships/slide" Target="/ppt/slides/slide1.xml" Id="Ra342c0f654814576" /><Relationship Type="http://schemas.openxmlformats.org/officeDocument/2006/relationships/slide" Target="/ppt/slides/slide2.xml" Id="R131b387c05b246e0" /><Relationship Type="http://schemas.openxmlformats.org/officeDocument/2006/relationships/slide" Target="/ppt/slides/slide3.xml" Id="R34324aa29b98447f" /><Relationship Type="http://schemas.openxmlformats.org/officeDocument/2006/relationships/slide" Target="/ppt/slides/slide4.xml" Id="Rff5bd3c76b104d1b" /><Relationship Type="http://schemas.openxmlformats.org/officeDocument/2006/relationships/slide" Target="/ppt/slides/slide5.xml" Id="Ra764cc6e9d684307" /><Relationship Type="http://schemas.openxmlformats.org/officeDocument/2006/relationships/slide" Target="/ppt/slides/slide6.xml" Id="Rdfba4bf2c4344a10" /><Relationship Type="http://schemas.openxmlformats.org/officeDocument/2006/relationships/slide" Target="/ppt/slides/slide7.xml" Id="Rcb9705582af14f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9463a2fcd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1a16be26d45e0" /><Relationship Type="http://schemas.openxmlformats.org/officeDocument/2006/relationships/theme" Target="/ppt/slideMasters/theme/theme1.xml" Id="R97eb63c14263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31a16be26d45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74c65a7b046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68bf90acf40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e9826a9bb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53b46f90c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c29b1befc46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4c31525cf40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3d01eda9a49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LILLY INVEST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779 927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5 455 367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5 839 114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TOR GUSTAV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Gustav Wikan, Jakobslivegen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tgw@ntebb.no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989 228 196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