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1ffa65499c47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7b9cf09b1b4c35"/>
  </p:sldMasterIdLst>
  <p:sldIdLst>
    <p:sldId xmlns:r="http://schemas.openxmlformats.org/officeDocument/2006/relationships" id="256" r:id="Rf07d275b62ba4718"/>
    <p:sldId xmlns:r="http://schemas.openxmlformats.org/officeDocument/2006/relationships" id="257" r:id="R5741ee9b9e2b459a"/>
    <p:sldId xmlns:r="http://schemas.openxmlformats.org/officeDocument/2006/relationships" id="258" r:id="R3ea3bd9aeb1e4654"/>
    <p:sldId xmlns:r="http://schemas.openxmlformats.org/officeDocument/2006/relationships" id="259" r:id="R4e0adf0070ed440b"/>
    <p:sldId xmlns:r="http://schemas.openxmlformats.org/officeDocument/2006/relationships" id="260" r:id="R0829a54c31894bd8"/>
    <p:sldId xmlns:r="http://schemas.openxmlformats.org/officeDocument/2006/relationships" id="261" r:id="Rce7df39b741c4ab8"/>
    <p:sldId xmlns:r="http://schemas.openxmlformats.org/officeDocument/2006/relationships" id="262" r:id="R49f0faa8b67642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7b9cf09b1b4c35" /><Relationship Type="http://schemas.openxmlformats.org/officeDocument/2006/relationships/slide" Target="/ppt/slides/slide1.xml" Id="Rf07d275b62ba4718" /><Relationship Type="http://schemas.openxmlformats.org/officeDocument/2006/relationships/slide" Target="/ppt/slides/slide2.xml" Id="R5741ee9b9e2b459a" /><Relationship Type="http://schemas.openxmlformats.org/officeDocument/2006/relationships/slide" Target="/ppt/slides/slide3.xml" Id="R3ea3bd9aeb1e4654" /><Relationship Type="http://schemas.openxmlformats.org/officeDocument/2006/relationships/slide" Target="/ppt/slides/slide4.xml" Id="R4e0adf0070ed440b" /><Relationship Type="http://schemas.openxmlformats.org/officeDocument/2006/relationships/slide" Target="/ppt/slides/slide5.xml" Id="R0829a54c31894bd8" /><Relationship Type="http://schemas.openxmlformats.org/officeDocument/2006/relationships/slide" Target="/ppt/slides/slide6.xml" Id="Rce7df39b741c4ab8" /><Relationship Type="http://schemas.openxmlformats.org/officeDocument/2006/relationships/slide" Target="/ppt/slides/slide7.xml" Id="R49f0faa8b67642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7a1182460742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6aac7c32c43e6" /><Relationship Type="http://schemas.openxmlformats.org/officeDocument/2006/relationships/theme" Target="/ppt/slideMasters/theme/theme1.xml" Id="Rb9675812c1284b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76aac7c32c43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5dab63fbd4d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852b6d92846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97bd53b254c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13efa211346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ba05c021848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81b9238694f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011ca0beb49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GRUDE INVEST AS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−282 219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52 459 603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255 109 717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282 920 922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GRUDE ODDBJØRN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Lalandsvegen 227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o.wiig@jaeren-regnskap.no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989 227 831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